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693400" cy="7556500"/>
  <p:notesSz cx="6858000" cy="9144000"/>
  <p:embeddedFontLst>
    <p:embeddedFont>
      <p:font typeface="Sniglet" charset="1" panose="04070505030100020000"/>
      <p:regular r:id="rId12"/>
    </p:embeddedFont>
    <p:embeddedFont>
      <p:font typeface="Norwester" charset="1" panose="00000506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14" Target="../media/image41.png" Type="http://schemas.openxmlformats.org/officeDocument/2006/relationships/image"/><Relationship Id="rId15" Target="../media/image42.svg" Type="http://schemas.openxmlformats.org/officeDocument/2006/relationships/image"/><Relationship Id="rId16" Target="../media/image43.png" Type="http://schemas.openxmlformats.org/officeDocument/2006/relationships/image"/><Relationship Id="rId17" Target="../media/image44.svg" Type="http://schemas.openxmlformats.org/officeDocument/2006/relationships/image"/><Relationship Id="rId18" Target="../media/image45.png" Type="http://schemas.openxmlformats.org/officeDocument/2006/relationships/image"/><Relationship Id="rId19" Target="../media/image46.svg" Type="http://schemas.openxmlformats.org/officeDocument/2006/relationships/image"/><Relationship Id="rId2" Target="../media/image1.png" Type="http://schemas.openxmlformats.org/officeDocument/2006/relationships/image"/><Relationship Id="rId20" Target="../media/image47.png" Type="http://schemas.openxmlformats.org/officeDocument/2006/relationships/image"/><Relationship Id="rId21" Target="../media/image48.svg" Type="http://schemas.openxmlformats.org/officeDocument/2006/relationships/image"/><Relationship Id="rId22" Target="../media/image49.png" Type="http://schemas.openxmlformats.org/officeDocument/2006/relationships/image"/><Relationship Id="rId23" Target="../media/image50.svg" Type="http://schemas.openxmlformats.org/officeDocument/2006/relationships/image"/><Relationship Id="rId24" Target="../media/image33.png" Type="http://schemas.openxmlformats.org/officeDocument/2006/relationships/image"/><Relationship Id="rId25" Target="../media/image34.svg" Type="http://schemas.openxmlformats.org/officeDocument/2006/relationships/image"/><Relationship Id="rId26" Target="../media/image31.png" Type="http://schemas.openxmlformats.org/officeDocument/2006/relationships/image"/><Relationship Id="rId27" Target="../media/image32.svg" Type="http://schemas.openxmlformats.org/officeDocument/2006/relationships/image"/><Relationship Id="rId28" Target="../media/image35.png" Type="http://schemas.openxmlformats.org/officeDocument/2006/relationships/image"/><Relationship Id="rId29" Target="../media/image3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1.png" Type="http://schemas.openxmlformats.org/officeDocument/2006/relationships/image"/><Relationship Id="rId19" Target="../media/image32.svg" Type="http://schemas.openxmlformats.org/officeDocument/2006/relationships/image"/><Relationship Id="rId2" Target="../media/image1.png" Type="http://schemas.openxmlformats.org/officeDocument/2006/relationships/image"/><Relationship Id="rId20" Target="../media/image15.png" Type="http://schemas.openxmlformats.org/officeDocument/2006/relationships/image"/><Relationship Id="rId21" Target="../media/image16.svg" Type="http://schemas.openxmlformats.org/officeDocument/2006/relationships/image"/><Relationship Id="rId22" Target="../media/image17.png" Type="http://schemas.openxmlformats.org/officeDocument/2006/relationships/image"/><Relationship Id="rId23" Target="../media/image18.svg" Type="http://schemas.openxmlformats.org/officeDocument/2006/relationships/image"/><Relationship Id="rId24" Target="../media/image19.png" Type="http://schemas.openxmlformats.org/officeDocument/2006/relationships/image"/><Relationship Id="rId25" Target="../media/image20.svg" Type="http://schemas.openxmlformats.org/officeDocument/2006/relationships/image"/><Relationship Id="rId26" Target="../media/image21.png" Type="http://schemas.openxmlformats.org/officeDocument/2006/relationships/image"/><Relationship Id="rId27" Target="../media/image22.svg" Type="http://schemas.openxmlformats.org/officeDocument/2006/relationships/image"/><Relationship Id="rId28" Target="../media/image23.png" Type="http://schemas.openxmlformats.org/officeDocument/2006/relationships/image"/><Relationship Id="rId29" Target="../media/image24.svg" Type="http://schemas.openxmlformats.org/officeDocument/2006/relationships/image"/><Relationship Id="rId3" Target="../media/image2.svg" Type="http://schemas.openxmlformats.org/officeDocument/2006/relationships/image"/><Relationship Id="rId30" Target="../media/image25.png" Type="http://schemas.openxmlformats.org/officeDocument/2006/relationships/image"/><Relationship Id="rId31" Target="../media/image26.svg" Type="http://schemas.openxmlformats.org/officeDocument/2006/relationships/image"/><Relationship Id="rId32" Target="../media/image27.png" Type="http://schemas.openxmlformats.org/officeDocument/2006/relationships/image"/><Relationship Id="rId33" Target="../media/image28.svg" Type="http://schemas.openxmlformats.org/officeDocument/2006/relationships/image"/><Relationship Id="rId34" Target="../media/image29.png" Type="http://schemas.openxmlformats.org/officeDocument/2006/relationships/image"/><Relationship Id="rId35" Target="../media/image30.svg" Type="http://schemas.openxmlformats.org/officeDocument/2006/relationships/image"/><Relationship Id="rId36" Target="../media/image33.png" Type="http://schemas.openxmlformats.org/officeDocument/2006/relationships/image"/><Relationship Id="rId37" Target="../media/image34.svg" Type="http://schemas.openxmlformats.org/officeDocument/2006/relationships/image"/><Relationship Id="rId38" Target="../media/image51.png" Type="http://schemas.openxmlformats.org/officeDocument/2006/relationships/image"/><Relationship Id="rId39" Target="../media/image5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1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22" Target="../media/image41.png" Type="http://schemas.openxmlformats.org/officeDocument/2006/relationships/image"/><Relationship Id="rId23" Target="../media/image42.svg" Type="http://schemas.openxmlformats.org/officeDocument/2006/relationships/image"/><Relationship Id="rId24" Target="../media/image43.png" Type="http://schemas.openxmlformats.org/officeDocument/2006/relationships/image"/><Relationship Id="rId25" Target="../media/image44.svg" Type="http://schemas.openxmlformats.org/officeDocument/2006/relationships/image"/><Relationship Id="rId26" Target="../media/image45.png" Type="http://schemas.openxmlformats.org/officeDocument/2006/relationships/image"/><Relationship Id="rId27" Target="../media/image46.svg" Type="http://schemas.openxmlformats.org/officeDocument/2006/relationships/image"/><Relationship Id="rId28" Target="../media/image47.png" Type="http://schemas.openxmlformats.org/officeDocument/2006/relationships/image"/><Relationship Id="rId29" Target="../media/image4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png" Type="http://schemas.openxmlformats.org/officeDocument/2006/relationships/image"/><Relationship Id="rId11" Target="../media/image62.svg" Type="http://schemas.openxmlformats.org/officeDocument/2006/relationships/image"/><Relationship Id="rId12" Target="../media/image63.png" Type="http://schemas.openxmlformats.org/officeDocument/2006/relationships/image"/><Relationship Id="rId13" Target="../media/image64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65.png" Type="http://schemas.openxmlformats.org/officeDocument/2006/relationships/image"/><Relationship Id="rId17" Target="../media/image66.svg" Type="http://schemas.openxmlformats.org/officeDocument/2006/relationships/image"/><Relationship Id="rId18" Target="../media/image67.png" Type="http://schemas.openxmlformats.org/officeDocument/2006/relationships/image"/><Relationship Id="rId19" Target="../media/image68.svg" Type="http://schemas.openxmlformats.org/officeDocument/2006/relationships/image"/><Relationship Id="rId2" Target="../media/image53.png" Type="http://schemas.openxmlformats.org/officeDocument/2006/relationships/image"/><Relationship Id="rId20" Target="../media/image69.png" Type="http://schemas.openxmlformats.org/officeDocument/2006/relationships/image"/><Relationship Id="rId21" Target="../media/image70.svg" Type="http://schemas.openxmlformats.org/officeDocument/2006/relationships/image"/><Relationship Id="rId22" Target="../media/image15.png" Type="http://schemas.openxmlformats.org/officeDocument/2006/relationships/image"/><Relationship Id="rId23" Target="../media/image16.svg" Type="http://schemas.openxmlformats.org/officeDocument/2006/relationships/image"/><Relationship Id="rId24" Target="../media/image17.png" Type="http://schemas.openxmlformats.org/officeDocument/2006/relationships/image"/><Relationship Id="rId25" Target="../media/image18.svg" Type="http://schemas.openxmlformats.org/officeDocument/2006/relationships/image"/><Relationship Id="rId26" Target="../media/image19.png" Type="http://schemas.openxmlformats.org/officeDocument/2006/relationships/image"/><Relationship Id="rId27" Target="../media/image20.svg" Type="http://schemas.openxmlformats.org/officeDocument/2006/relationships/image"/><Relationship Id="rId28" Target="../media/image71.png" Type="http://schemas.openxmlformats.org/officeDocument/2006/relationships/image"/><Relationship Id="rId29" Target="../media/image72.svg" Type="http://schemas.openxmlformats.org/officeDocument/2006/relationships/image"/><Relationship Id="rId3" Target="../media/image54.svg" Type="http://schemas.openxmlformats.org/officeDocument/2006/relationships/image"/><Relationship Id="rId30" Target="../media/image73.png" Type="http://schemas.openxmlformats.org/officeDocument/2006/relationships/image"/><Relationship Id="rId31" Target="../media/image74.svg" Type="http://schemas.openxmlformats.org/officeDocument/2006/relationships/image"/><Relationship Id="rId32" Target="../media/image75.png" Type="http://schemas.openxmlformats.org/officeDocument/2006/relationships/image"/><Relationship Id="rId33" Target="../media/image76.svg" Type="http://schemas.openxmlformats.org/officeDocument/2006/relationships/image"/><Relationship Id="rId34" Target="../media/image77.png" Type="http://schemas.openxmlformats.org/officeDocument/2006/relationships/image"/><Relationship Id="rId35" Target="../media/image78.svg" Type="http://schemas.openxmlformats.org/officeDocument/2006/relationships/image"/><Relationship Id="rId36" Target="../media/image79.png" Type="http://schemas.openxmlformats.org/officeDocument/2006/relationships/image"/><Relationship Id="rId37" Target="../media/image80.svg" Type="http://schemas.openxmlformats.org/officeDocument/2006/relationships/image"/><Relationship Id="rId38" Target="../media/image81.png" Type="http://schemas.openxmlformats.org/officeDocument/2006/relationships/image"/><Relationship Id="rId39" Target="../media/image82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59.png" Type="http://schemas.openxmlformats.org/officeDocument/2006/relationships/image"/><Relationship Id="rId9" Target="../media/image6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png" Type="http://schemas.openxmlformats.org/officeDocument/2006/relationships/image"/><Relationship Id="rId11" Target="../media/image56.svg" Type="http://schemas.openxmlformats.org/officeDocument/2006/relationships/image"/><Relationship Id="rId12" Target="../media/image57.png" Type="http://schemas.openxmlformats.org/officeDocument/2006/relationships/image"/><Relationship Id="rId13" Target="../media/image58.svg" Type="http://schemas.openxmlformats.org/officeDocument/2006/relationships/image"/><Relationship Id="rId14" Target="../media/image69.png" Type="http://schemas.openxmlformats.org/officeDocument/2006/relationships/image"/><Relationship Id="rId15" Target="../media/image70.svg" Type="http://schemas.openxmlformats.org/officeDocument/2006/relationships/image"/><Relationship Id="rId16" Target="../media/image65.png" Type="http://schemas.openxmlformats.org/officeDocument/2006/relationships/image"/><Relationship Id="rId17" Target="../media/image6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53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22" Target="../media/image41.png" Type="http://schemas.openxmlformats.org/officeDocument/2006/relationships/image"/><Relationship Id="rId23" Target="../media/image42.svg" Type="http://schemas.openxmlformats.org/officeDocument/2006/relationships/image"/><Relationship Id="rId24" Target="../media/image43.png" Type="http://schemas.openxmlformats.org/officeDocument/2006/relationships/image"/><Relationship Id="rId25" Target="../media/image44.svg" Type="http://schemas.openxmlformats.org/officeDocument/2006/relationships/image"/><Relationship Id="rId26" Target="../media/image45.png" Type="http://schemas.openxmlformats.org/officeDocument/2006/relationships/image"/><Relationship Id="rId27" Target="../media/image46.svg" Type="http://schemas.openxmlformats.org/officeDocument/2006/relationships/image"/><Relationship Id="rId28" Target="../media/image47.png" Type="http://schemas.openxmlformats.org/officeDocument/2006/relationships/image"/><Relationship Id="rId29" Target="../media/image48.svg" Type="http://schemas.openxmlformats.org/officeDocument/2006/relationships/image"/><Relationship Id="rId3" Target="../media/image54.svg" Type="http://schemas.openxmlformats.org/officeDocument/2006/relationships/image"/><Relationship Id="rId4" Target="../media/image83.png" Type="http://schemas.openxmlformats.org/officeDocument/2006/relationships/image"/><Relationship Id="rId5" Target="../media/image84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3666164">
            <a:off x="-631019" y="746086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277937"/>
                </a:moveTo>
                <a:lnTo>
                  <a:pt x="1575930" y="277937"/>
                </a:lnTo>
                <a:lnTo>
                  <a:pt x="1575930" y="0"/>
                </a:lnTo>
                <a:lnTo>
                  <a:pt x="0" y="0"/>
                </a:lnTo>
                <a:lnTo>
                  <a:pt x="0" y="277937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913640" y="1996484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1241118"/>
                </a:moveTo>
                <a:lnTo>
                  <a:pt x="1241118" y="1241118"/>
                </a:lnTo>
                <a:lnTo>
                  <a:pt x="1241118" y="0"/>
                </a:lnTo>
                <a:lnTo>
                  <a:pt x="0" y="0"/>
                </a:lnTo>
                <a:lnTo>
                  <a:pt x="0" y="1241118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6723914">
            <a:off x="-1600941" y="3772277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1424125"/>
                </a:moveTo>
                <a:lnTo>
                  <a:pt x="2250773" y="1424125"/>
                </a:lnTo>
                <a:lnTo>
                  <a:pt x="2250773" y="0"/>
                </a:lnTo>
                <a:lnTo>
                  <a:pt x="0" y="0"/>
                </a:lnTo>
                <a:lnTo>
                  <a:pt x="0" y="1424125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619878">
            <a:off x="-751498" y="6330208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1110118"/>
                </a:moveTo>
                <a:lnTo>
                  <a:pt x="1715070" y="1110118"/>
                </a:lnTo>
                <a:lnTo>
                  <a:pt x="1715070" y="0"/>
                </a:lnTo>
                <a:lnTo>
                  <a:pt x="0" y="0"/>
                </a:lnTo>
                <a:lnTo>
                  <a:pt x="0" y="1110118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465428" y="4553676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0"/>
                </a:moveTo>
                <a:lnTo>
                  <a:pt x="1241118" y="0"/>
                </a:lnTo>
                <a:lnTo>
                  <a:pt x="1241118" y="1241118"/>
                </a:lnTo>
                <a:lnTo>
                  <a:pt x="0" y="124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030866">
            <a:off x="9164935" y="5984508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0"/>
                </a:moveTo>
                <a:lnTo>
                  <a:pt x="2250774" y="0"/>
                </a:lnTo>
                <a:lnTo>
                  <a:pt x="2250774" y="1424126"/>
                </a:lnTo>
                <a:lnTo>
                  <a:pt x="0" y="14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75525">
            <a:off x="9436378" y="153007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0"/>
                </a:moveTo>
                <a:lnTo>
                  <a:pt x="1715070" y="0"/>
                </a:lnTo>
                <a:lnTo>
                  <a:pt x="1715070" y="1110118"/>
                </a:lnTo>
                <a:lnTo>
                  <a:pt x="0" y="1110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4647986">
            <a:off x="9596836" y="2959552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0"/>
                </a:moveTo>
                <a:lnTo>
                  <a:pt x="1575929" y="0"/>
                </a:lnTo>
                <a:lnTo>
                  <a:pt x="1575929" y="277936"/>
                </a:lnTo>
                <a:lnTo>
                  <a:pt x="0" y="2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461987" y="653130"/>
            <a:ext cx="4814396" cy="1680856"/>
            <a:chOff x="0" y="0"/>
            <a:chExt cx="2440167" cy="85193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0168" cy="851939"/>
            </a:xfrm>
            <a:custGeom>
              <a:avLst/>
              <a:gdLst/>
              <a:ahLst/>
              <a:cxnLst/>
              <a:rect r="r" b="b" t="t" l="l"/>
              <a:pathLst>
                <a:path h="851939" w="2440168">
                  <a:moveTo>
                    <a:pt x="45481" y="0"/>
                  </a:moveTo>
                  <a:lnTo>
                    <a:pt x="2394687" y="0"/>
                  </a:lnTo>
                  <a:cubicBezTo>
                    <a:pt x="2406749" y="0"/>
                    <a:pt x="2418317" y="4792"/>
                    <a:pt x="2426846" y="13321"/>
                  </a:cubicBezTo>
                  <a:cubicBezTo>
                    <a:pt x="2435376" y="21850"/>
                    <a:pt x="2440168" y="33419"/>
                    <a:pt x="2440168" y="45481"/>
                  </a:cubicBezTo>
                  <a:lnTo>
                    <a:pt x="2440168" y="806458"/>
                  </a:lnTo>
                  <a:cubicBezTo>
                    <a:pt x="2440168" y="831576"/>
                    <a:pt x="2419805" y="851939"/>
                    <a:pt x="2394687" y="851939"/>
                  </a:cubicBezTo>
                  <a:lnTo>
                    <a:pt x="45481" y="851939"/>
                  </a:lnTo>
                  <a:cubicBezTo>
                    <a:pt x="20363" y="851939"/>
                    <a:pt x="0" y="831576"/>
                    <a:pt x="0" y="806458"/>
                  </a:cubicBezTo>
                  <a:lnTo>
                    <a:pt x="0" y="45481"/>
                  </a:lnTo>
                  <a:cubicBezTo>
                    <a:pt x="0" y="20363"/>
                    <a:pt x="20363" y="0"/>
                    <a:pt x="4548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440167" cy="87098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017317">
            <a:off x="5585457" y="1182834"/>
            <a:ext cx="480938" cy="918459"/>
          </a:xfrm>
          <a:custGeom>
            <a:avLst/>
            <a:gdLst/>
            <a:ahLst/>
            <a:cxnLst/>
            <a:rect r="r" b="b" t="t" l="l"/>
            <a:pathLst>
              <a:path h="918459" w="480938">
                <a:moveTo>
                  <a:pt x="0" y="0"/>
                </a:moveTo>
                <a:lnTo>
                  <a:pt x="480939" y="0"/>
                </a:lnTo>
                <a:lnTo>
                  <a:pt x="480939" y="918459"/>
                </a:lnTo>
                <a:lnTo>
                  <a:pt x="0" y="918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734416" y="813093"/>
            <a:ext cx="993309" cy="334113"/>
            <a:chOff x="0" y="0"/>
            <a:chExt cx="1324412" cy="4454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24412" cy="445484"/>
            </a:xfrm>
            <a:custGeom>
              <a:avLst/>
              <a:gdLst/>
              <a:ahLst/>
              <a:cxnLst/>
              <a:rect r="r" b="b" t="t" l="l"/>
              <a:pathLst>
                <a:path h="445484" w="1324412">
                  <a:moveTo>
                    <a:pt x="0" y="0"/>
                  </a:moveTo>
                  <a:lnTo>
                    <a:pt x="1324412" y="0"/>
                  </a:lnTo>
                  <a:lnTo>
                    <a:pt x="1324412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323315" y="137888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77351" y="2753086"/>
            <a:ext cx="4852663" cy="1981026"/>
            <a:chOff x="0" y="0"/>
            <a:chExt cx="2459563" cy="10040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81712" y="3237602"/>
            <a:ext cx="395844" cy="408214"/>
            <a:chOff x="0" y="0"/>
            <a:chExt cx="527792" cy="5442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461987" y="2762071"/>
            <a:ext cx="4852663" cy="1972040"/>
            <a:chOff x="0" y="0"/>
            <a:chExt cx="2459563" cy="99952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56614" y="4943662"/>
            <a:ext cx="4852663" cy="1981026"/>
            <a:chOff x="0" y="0"/>
            <a:chExt cx="2459563" cy="100407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441250" y="4952647"/>
            <a:ext cx="4852663" cy="1972040"/>
            <a:chOff x="0" y="0"/>
            <a:chExt cx="2459563" cy="99952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479188" y="4006334"/>
            <a:ext cx="350512" cy="350512"/>
            <a:chOff x="0" y="0"/>
            <a:chExt cx="467350" cy="467350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5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6918955" y="3237602"/>
            <a:ext cx="395844" cy="408214"/>
            <a:chOff x="0" y="0"/>
            <a:chExt cx="527792" cy="54428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7101747" y="3923067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732557" y="5480212"/>
            <a:ext cx="494154" cy="408214"/>
            <a:chOff x="0" y="0"/>
            <a:chExt cx="658872" cy="54428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658872" cy="544286"/>
            </a:xfrm>
            <a:custGeom>
              <a:avLst/>
              <a:gdLst/>
              <a:ahLst/>
              <a:cxnLst/>
              <a:rect r="r" b="b" t="t" l="l"/>
              <a:pathLst>
                <a:path h="544286" w="658872">
                  <a:moveTo>
                    <a:pt x="0" y="0"/>
                  </a:moveTo>
                  <a:lnTo>
                    <a:pt x="658872" y="0"/>
                  </a:lnTo>
                  <a:lnTo>
                    <a:pt x="65887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6918955" y="5480212"/>
            <a:ext cx="395844" cy="408214"/>
            <a:chOff x="0" y="0"/>
            <a:chExt cx="527792" cy="54428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006129" y="4006334"/>
            <a:ext cx="350512" cy="350512"/>
            <a:chOff x="0" y="0"/>
            <a:chExt cx="467350" cy="46735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4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953525" y="4006334"/>
            <a:ext cx="350512" cy="350512"/>
            <a:chOff x="0" y="0"/>
            <a:chExt cx="467350" cy="467350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6690979" y="4006334"/>
            <a:ext cx="350512" cy="350512"/>
            <a:chOff x="0" y="0"/>
            <a:chExt cx="467350" cy="467350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6217919" y="4006334"/>
            <a:ext cx="350512" cy="350512"/>
            <a:chOff x="0" y="0"/>
            <a:chExt cx="467350" cy="467350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2" id="6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7165316" y="4006334"/>
            <a:ext cx="350512" cy="350512"/>
            <a:chOff x="0" y="0"/>
            <a:chExt cx="467350" cy="467350"/>
          </a:xfrm>
        </p:grpSpPr>
        <p:grpSp>
          <p:nvGrpSpPr>
            <p:cNvPr name="Group 64" id="6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7" id="6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6690340" y="6250376"/>
            <a:ext cx="350512" cy="350512"/>
            <a:chOff x="0" y="0"/>
            <a:chExt cx="467350" cy="467350"/>
          </a:xfrm>
        </p:grpSpPr>
        <p:grpSp>
          <p:nvGrpSpPr>
            <p:cNvPr name="Group 69" id="6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2" id="7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6217280" y="6250376"/>
            <a:ext cx="350512" cy="350512"/>
            <a:chOff x="0" y="0"/>
            <a:chExt cx="467350" cy="467350"/>
          </a:xfrm>
        </p:grpSpPr>
        <p:grpSp>
          <p:nvGrpSpPr>
            <p:cNvPr name="Group 74" id="7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7" id="7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4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7164677" y="6250376"/>
            <a:ext cx="350512" cy="350512"/>
            <a:chOff x="0" y="0"/>
            <a:chExt cx="467350" cy="467350"/>
          </a:xfrm>
        </p:grpSpPr>
        <p:grpSp>
          <p:nvGrpSpPr>
            <p:cNvPr name="Group 79" id="7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2" id="8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1479188" y="6250376"/>
            <a:ext cx="350512" cy="350512"/>
            <a:chOff x="0" y="0"/>
            <a:chExt cx="467350" cy="467350"/>
          </a:xfrm>
        </p:grpSpPr>
        <p:grpSp>
          <p:nvGrpSpPr>
            <p:cNvPr name="Group 84" id="8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7" id="8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V3</a:t>
              </a: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1006129" y="6250376"/>
            <a:ext cx="350512" cy="350512"/>
            <a:chOff x="0" y="0"/>
            <a:chExt cx="467350" cy="467350"/>
          </a:xfrm>
        </p:grpSpPr>
        <p:grpSp>
          <p:nvGrpSpPr>
            <p:cNvPr name="Group 89" id="8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90" id="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91" id="9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92" id="9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93" id="93"/>
          <p:cNvGrpSpPr/>
          <p:nvPr/>
        </p:nvGrpSpPr>
        <p:grpSpPr>
          <a:xfrm rot="0">
            <a:off x="1953525" y="6250376"/>
            <a:ext cx="350512" cy="350512"/>
            <a:chOff x="0" y="0"/>
            <a:chExt cx="467350" cy="467350"/>
          </a:xfrm>
        </p:grpSpPr>
        <p:grpSp>
          <p:nvGrpSpPr>
            <p:cNvPr name="Group 94" id="9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97" id="9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6775764" y="1329613"/>
            <a:ext cx="993309" cy="334113"/>
            <a:chOff x="0" y="0"/>
            <a:chExt cx="1324412" cy="445484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1324412" cy="445484"/>
            </a:xfrm>
            <a:custGeom>
              <a:avLst/>
              <a:gdLst/>
              <a:ahLst/>
              <a:cxnLst/>
              <a:rect r="r" b="b" t="t" l="l"/>
              <a:pathLst>
                <a:path h="445484" w="1324412">
                  <a:moveTo>
                    <a:pt x="0" y="0"/>
                  </a:moveTo>
                  <a:lnTo>
                    <a:pt x="1324412" y="0"/>
                  </a:lnTo>
                  <a:lnTo>
                    <a:pt x="1324412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6866065" y="1844701"/>
            <a:ext cx="812707" cy="334113"/>
            <a:chOff x="0" y="0"/>
            <a:chExt cx="1083609" cy="445484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083609" cy="445484"/>
            </a:xfrm>
            <a:custGeom>
              <a:avLst/>
              <a:gdLst/>
              <a:ahLst/>
              <a:cxnLst/>
              <a:rect r="r" b="b" t="t" l="l"/>
              <a:pathLst>
                <a:path h="445484" w="1083609">
                  <a:moveTo>
                    <a:pt x="0" y="0"/>
                  </a:moveTo>
                  <a:lnTo>
                    <a:pt x="1083609" y="0"/>
                  </a:lnTo>
                  <a:lnTo>
                    <a:pt x="1083609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8595121" y="825524"/>
            <a:ext cx="1020901" cy="334113"/>
            <a:chOff x="0" y="0"/>
            <a:chExt cx="1361201" cy="445484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1361201" cy="445484"/>
            </a:xfrm>
            <a:custGeom>
              <a:avLst/>
              <a:gdLst/>
              <a:ahLst/>
              <a:cxnLst/>
              <a:rect r="r" b="b" t="t" l="l"/>
              <a:pathLst>
                <a:path h="445484" w="1361201">
                  <a:moveTo>
                    <a:pt x="0" y="0"/>
                  </a:moveTo>
                  <a:lnTo>
                    <a:pt x="1361201" y="0"/>
                  </a:lnTo>
                  <a:lnTo>
                    <a:pt x="1361201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4" id="104"/>
          <p:cNvSpPr txBox="true"/>
          <p:nvPr/>
        </p:nvSpPr>
        <p:spPr>
          <a:xfrm rot="0">
            <a:off x="8197816" y="139131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</a:t>
            </a:r>
          </a:p>
        </p:txBody>
      </p:sp>
      <p:grpSp>
        <p:nvGrpSpPr>
          <p:cNvPr name="Group 105" id="105"/>
          <p:cNvGrpSpPr/>
          <p:nvPr/>
        </p:nvGrpSpPr>
        <p:grpSpPr>
          <a:xfrm rot="0">
            <a:off x="8636469" y="1342044"/>
            <a:ext cx="1020901" cy="334113"/>
            <a:chOff x="0" y="0"/>
            <a:chExt cx="1361201" cy="445484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1361201" cy="445484"/>
            </a:xfrm>
            <a:custGeom>
              <a:avLst/>
              <a:gdLst/>
              <a:ahLst/>
              <a:cxnLst/>
              <a:rect r="r" b="b" t="t" l="l"/>
              <a:pathLst>
                <a:path h="445484" w="1361201">
                  <a:moveTo>
                    <a:pt x="0" y="0"/>
                  </a:moveTo>
                  <a:lnTo>
                    <a:pt x="1361201" y="0"/>
                  </a:lnTo>
                  <a:lnTo>
                    <a:pt x="1361201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7" id="107"/>
          <p:cNvGrpSpPr/>
          <p:nvPr/>
        </p:nvGrpSpPr>
        <p:grpSpPr>
          <a:xfrm rot="0">
            <a:off x="8740566" y="1857132"/>
            <a:ext cx="812707" cy="334113"/>
            <a:chOff x="0" y="0"/>
            <a:chExt cx="1083609" cy="445484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1083609" cy="445484"/>
            </a:xfrm>
            <a:custGeom>
              <a:avLst/>
              <a:gdLst/>
              <a:ahLst/>
              <a:cxnLst/>
              <a:rect r="r" b="b" t="t" l="l"/>
              <a:pathLst>
                <a:path h="445484" w="1083609">
                  <a:moveTo>
                    <a:pt x="0" y="0"/>
                  </a:moveTo>
                  <a:lnTo>
                    <a:pt x="1083609" y="0"/>
                  </a:lnTo>
                  <a:lnTo>
                    <a:pt x="1083609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9" id="109"/>
          <p:cNvSpPr/>
          <p:nvPr/>
        </p:nvSpPr>
        <p:spPr>
          <a:xfrm flipH="false" flipV="false" rot="0">
            <a:off x="2932688" y="5153212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8" y="0"/>
                </a:lnTo>
                <a:lnTo>
                  <a:pt x="1921418" y="1426653"/>
                </a:lnTo>
                <a:lnTo>
                  <a:pt x="0" y="142665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0" id="110"/>
          <p:cNvSpPr txBox="true"/>
          <p:nvPr/>
        </p:nvSpPr>
        <p:spPr>
          <a:xfrm rot="0">
            <a:off x="6323315" y="85064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756000" y="569470"/>
            <a:ext cx="4453277" cy="425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sz="2336">
                <a:solidFill>
                  <a:srgbClr val="DC9434"/>
                </a:solidFill>
                <a:latin typeface="Norwester"/>
                <a:ea typeface="Norwester"/>
                <a:cs typeface="Norwester"/>
                <a:sym typeface="Norwester"/>
              </a:rPr>
              <a:t>ТРИГОНОМЕТРИЯ ҚАТЫНАСЫ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5636076" y="722249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Hint : 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533740" y="1330403"/>
            <a:ext cx="4491230" cy="681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0"/>
              </a:lnSpc>
            </a:pPr>
            <a:r>
              <a:rPr lang="en-US" sz="1300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With the given clue, place the correct label on each side. After that, find the unknown side of the triangle using the Pythagorean theorem,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1125713" y="331220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 B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607120" y="2843926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1)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6262957" y="331220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 A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5744363" y="2843926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2)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1125713" y="5554818"/>
            <a:ext cx="528731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Tan C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607120" y="5086537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3)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6262957" y="555481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 A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5744363" y="5086537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4)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6323315" y="1893971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Tan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8197816" y="86307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8197816" y="1906401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Cot</a:t>
            </a:r>
          </a:p>
        </p:txBody>
      </p:sp>
      <p:sp>
        <p:nvSpPr>
          <p:cNvPr name="Freeform 125" id="125"/>
          <p:cNvSpPr/>
          <p:nvPr/>
        </p:nvSpPr>
        <p:spPr>
          <a:xfrm flipH="false" flipV="false" rot="0">
            <a:off x="8237310" y="5252331"/>
            <a:ext cx="1672333" cy="1084926"/>
          </a:xfrm>
          <a:custGeom>
            <a:avLst/>
            <a:gdLst/>
            <a:ahLst/>
            <a:cxnLst/>
            <a:rect r="r" b="b" t="t" l="l"/>
            <a:pathLst>
              <a:path h="1084926" w="1672333">
                <a:moveTo>
                  <a:pt x="0" y="0"/>
                </a:moveTo>
                <a:lnTo>
                  <a:pt x="1672332" y="0"/>
                </a:lnTo>
                <a:lnTo>
                  <a:pt x="1672332" y="1084926"/>
                </a:lnTo>
                <a:lnTo>
                  <a:pt x="0" y="108492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false" rot="0">
            <a:off x="8428744" y="2910601"/>
            <a:ext cx="1228626" cy="1361358"/>
          </a:xfrm>
          <a:custGeom>
            <a:avLst/>
            <a:gdLst/>
            <a:ahLst/>
            <a:cxnLst/>
            <a:rect r="r" b="b" t="t" l="l"/>
            <a:pathLst>
              <a:path h="1361358" w="1228626">
                <a:moveTo>
                  <a:pt x="0" y="0"/>
                </a:moveTo>
                <a:lnTo>
                  <a:pt x="1228626" y="0"/>
                </a:lnTo>
                <a:lnTo>
                  <a:pt x="1228626" y="1361359"/>
                </a:lnTo>
                <a:lnTo>
                  <a:pt x="0" y="136135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7" id="127"/>
          <p:cNvSpPr/>
          <p:nvPr/>
        </p:nvSpPr>
        <p:spPr>
          <a:xfrm flipH="false" flipV="false" rot="0">
            <a:off x="3475613" y="2905187"/>
            <a:ext cx="1228626" cy="1361358"/>
          </a:xfrm>
          <a:custGeom>
            <a:avLst/>
            <a:gdLst/>
            <a:ahLst/>
            <a:cxnLst/>
            <a:rect r="r" b="b" t="t" l="l"/>
            <a:pathLst>
              <a:path h="1361358" w="1228626">
                <a:moveTo>
                  <a:pt x="0" y="0"/>
                </a:moveTo>
                <a:lnTo>
                  <a:pt x="1228625" y="0"/>
                </a:lnTo>
                <a:lnTo>
                  <a:pt x="1228625" y="1361358"/>
                </a:lnTo>
                <a:lnTo>
                  <a:pt x="0" y="136135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3666164">
            <a:off x="-631019" y="746086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277937"/>
                </a:moveTo>
                <a:lnTo>
                  <a:pt x="1575930" y="277937"/>
                </a:lnTo>
                <a:lnTo>
                  <a:pt x="1575930" y="0"/>
                </a:lnTo>
                <a:lnTo>
                  <a:pt x="0" y="0"/>
                </a:lnTo>
                <a:lnTo>
                  <a:pt x="0" y="277937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913640" y="1996484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1241118"/>
                </a:moveTo>
                <a:lnTo>
                  <a:pt x="1241118" y="1241118"/>
                </a:lnTo>
                <a:lnTo>
                  <a:pt x="1241118" y="0"/>
                </a:lnTo>
                <a:lnTo>
                  <a:pt x="0" y="0"/>
                </a:lnTo>
                <a:lnTo>
                  <a:pt x="0" y="1241118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6723914">
            <a:off x="-1600941" y="3772277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1424125"/>
                </a:moveTo>
                <a:lnTo>
                  <a:pt x="2250773" y="1424125"/>
                </a:lnTo>
                <a:lnTo>
                  <a:pt x="2250773" y="0"/>
                </a:lnTo>
                <a:lnTo>
                  <a:pt x="0" y="0"/>
                </a:lnTo>
                <a:lnTo>
                  <a:pt x="0" y="1424125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619878">
            <a:off x="-751498" y="6330208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1110118"/>
                </a:moveTo>
                <a:lnTo>
                  <a:pt x="1715070" y="1110118"/>
                </a:lnTo>
                <a:lnTo>
                  <a:pt x="1715070" y="0"/>
                </a:lnTo>
                <a:lnTo>
                  <a:pt x="0" y="0"/>
                </a:lnTo>
                <a:lnTo>
                  <a:pt x="0" y="1110118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465428" y="4553676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0"/>
                </a:moveTo>
                <a:lnTo>
                  <a:pt x="1241118" y="0"/>
                </a:lnTo>
                <a:lnTo>
                  <a:pt x="1241118" y="1241118"/>
                </a:lnTo>
                <a:lnTo>
                  <a:pt x="0" y="124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030866">
            <a:off x="9164935" y="5984508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0"/>
                </a:moveTo>
                <a:lnTo>
                  <a:pt x="2250774" y="0"/>
                </a:lnTo>
                <a:lnTo>
                  <a:pt x="2250774" y="1424126"/>
                </a:lnTo>
                <a:lnTo>
                  <a:pt x="0" y="14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75525">
            <a:off x="9436378" y="153007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0"/>
                </a:moveTo>
                <a:lnTo>
                  <a:pt x="1715070" y="0"/>
                </a:lnTo>
                <a:lnTo>
                  <a:pt x="1715070" y="1110118"/>
                </a:lnTo>
                <a:lnTo>
                  <a:pt x="0" y="1110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4647986">
            <a:off x="9596836" y="2959552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0"/>
                </a:moveTo>
                <a:lnTo>
                  <a:pt x="1575929" y="0"/>
                </a:lnTo>
                <a:lnTo>
                  <a:pt x="1575929" y="277936"/>
                </a:lnTo>
                <a:lnTo>
                  <a:pt x="0" y="2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87719" y="2789487"/>
            <a:ext cx="4852663" cy="1981026"/>
            <a:chOff x="0" y="0"/>
            <a:chExt cx="2459563" cy="10040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472355" y="2798472"/>
            <a:ext cx="4852663" cy="1972040"/>
            <a:chOff x="0" y="0"/>
            <a:chExt cx="2459563" cy="9995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66982" y="4980063"/>
            <a:ext cx="4852663" cy="1981026"/>
            <a:chOff x="0" y="0"/>
            <a:chExt cx="2459563" cy="100407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451619" y="4989048"/>
            <a:ext cx="4852663" cy="1972040"/>
            <a:chOff x="0" y="0"/>
            <a:chExt cx="2459563" cy="99952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136082" y="334860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Cot B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489556" y="4042736"/>
            <a:ext cx="350512" cy="350512"/>
            <a:chOff x="0" y="0"/>
            <a:chExt cx="467350" cy="467350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617488" y="288032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7)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73325" y="334860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 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754731" y="288032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8)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112115" y="3959468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36082" y="5591219"/>
            <a:ext cx="528731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 B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17488" y="512293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9)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273325" y="559121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 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754731" y="512293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10)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016497" y="4042736"/>
            <a:ext cx="350512" cy="350512"/>
            <a:chOff x="0" y="0"/>
            <a:chExt cx="467350" cy="467350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40" id="4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963893" y="4042736"/>
            <a:ext cx="350512" cy="350512"/>
            <a:chOff x="0" y="0"/>
            <a:chExt cx="467350" cy="46735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6701347" y="4042736"/>
            <a:ext cx="350512" cy="350512"/>
            <a:chOff x="0" y="0"/>
            <a:chExt cx="467350" cy="467350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6228287" y="4042736"/>
            <a:ext cx="350512" cy="350512"/>
            <a:chOff x="0" y="0"/>
            <a:chExt cx="467350" cy="467350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7175684" y="4042736"/>
            <a:ext cx="350512" cy="350512"/>
            <a:chOff x="0" y="0"/>
            <a:chExt cx="467350" cy="467350"/>
          </a:xfrm>
        </p:grpSpPr>
        <p:grpSp>
          <p:nvGrpSpPr>
            <p:cNvPr name="Group 57" id="5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0" id="6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6700708" y="6286778"/>
            <a:ext cx="350512" cy="350512"/>
            <a:chOff x="0" y="0"/>
            <a:chExt cx="467350" cy="467350"/>
          </a:xfrm>
        </p:grpSpPr>
        <p:grpSp>
          <p:nvGrpSpPr>
            <p:cNvPr name="Group 62" id="6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3" id="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4" id="6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5" id="6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6227648" y="6286778"/>
            <a:ext cx="350512" cy="350512"/>
            <a:chOff x="0" y="0"/>
            <a:chExt cx="467350" cy="467350"/>
          </a:xfrm>
        </p:grpSpPr>
        <p:grpSp>
          <p:nvGrpSpPr>
            <p:cNvPr name="Group 67" id="6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0" id="7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7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7175045" y="6286778"/>
            <a:ext cx="350512" cy="350512"/>
            <a:chOff x="0" y="0"/>
            <a:chExt cx="467350" cy="467350"/>
          </a:xfrm>
        </p:grpSpPr>
        <p:grpSp>
          <p:nvGrpSpPr>
            <p:cNvPr name="Group 72" id="7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5" id="7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489556" y="6286778"/>
            <a:ext cx="350512" cy="350512"/>
            <a:chOff x="0" y="0"/>
            <a:chExt cx="467350" cy="467350"/>
          </a:xfrm>
        </p:grpSpPr>
        <p:grpSp>
          <p:nvGrpSpPr>
            <p:cNvPr name="Group 77" id="7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0" id="8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5</a:t>
              </a: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1016497" y="6286778"/>
            <a:ext cx="350512" cy="350512"/>
            <a:chOff x="0" y="0"/>
            <a:chExt cx="467350" cy="467350"/>
          </a:xfrm>
        </p:grpSpPr>
        <p:grpSp>
          <p:nvGrpSpPr>
            <p:cNvPr name="Group 82" id="8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5" id="8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963893" y="6286778"/>
            <a:ext cx="350512" cy="350512"/>
            <a:chOff x="0" y="0"/>
            <a:chExt cx="467350" cy="467350"/>
          </a:xfrm>
        </p:grpSpPr>
        <p:grpSp>
          <p:nvGrpSpPr>
            <p:cNvPr name="Group 87" id="8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90" id="9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387719" y="598911"/>
            <a:ext cx="4852663" cy="1981026"/>
            <a:chOff x="0" y="0"/>
            <a:chExt cx="2459563" cy="1004079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93" id="93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5472355" y="607897"/>
            <a:ext cx="4852663" cy="1972040"/>
            <a:chOff x="0" y="0"/>
            <a:chExt cx="2459563" cy="999525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96" id="96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7" id="97"/>
          <p:cNvSpPr txBox="true"/>
          <p:nvPr/>
        </p:nvSpPr>
        <p:spPr>
          <a:xfrm rot="0">
            <a:off x="1136082" y="115803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 B</a:t>
            </a:r>
          </a:p>
        </p:txBody>
      </p:sp>
      <p:grpSp>
        <p:nvGrpSpPr>
          <p:cNvPr name="Group 98" id="98"/>
          <p:cNvGrpSpPr/>
          <p:nvPr/>
        </p:nvGrpSpPr>
        <p:grpSpPr>
          <a:xfrm rot="0">
            <a:off x="1489556" y="1852160"/>
            <a:ext cx="350512" cy="350512"/>
            <a:chOff x="0" y="0"/>
            <a:chExt cx="467350" cy="467350"/>
          </a:xfrm>
        </p:grpSpPr>
        <p:grpSp>
          <p:nvGrpSpPr>
            <p:cNvPr name="Group 99" id="9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00" id="1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01" id="10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02" id="10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sp>
        <p:nvSpPr>
          <p:cNvPr name="TextBox 103" id="103"/>
          <p:cNvSpPr txBox="true"/>
          <p:nvPr/>
        </p:nvSpPr>
        <p:spPr>
          <a:xfrm rot="0">
            <a:off x="617488" y="689752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5)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6273325" y="115803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 A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5754731" y="689752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6)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7112115" y="1768892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grpSp>
        <p:nvGrpSpPr>
          <p:cNvPr name="Group 107" id="107"/>
          <p:cNvGrpSpPr/>
          <p:nvPr/>
        </p:nvGrpSpPr>
        <p:grpSpPr>
          <a:xfrm rot="0">
            <a:off x="1016497" y="1852160"/>
            <a:ext cx="350512" cy="350512"/>
            <a:chOff x="0" y="0"/>
            <a:chExt cx="467350" cy="467350"/>
          </a:xfrm>
        </p:grpSpPr>
        <p:grpSp>
          <p:nvGrpSpPr>
            <p:cNvPr name="Group 108" id="108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11" id="111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V5</a:t>
              </a:r>
            </a:p>
          </p:txBody>
        </p:sp>
      </p:grpSp>
      <p:grpSp>
        <p:nvGrpSpPr>
          <p:cNvPr name="Group 112" id="112"/>
          <p:cNvGrpSpPr/>
          <p:nvPr/>
        </p:nvGrpSpPr>
        <p:grpSpPr>
          <a:xfrm rot="0">
            <a:off x="1963893" y="1852160"/>
            <a:ext cx="350512" cy="350512"/>
            <a:chOff x="0" y="0"/>
            <a:chExt cx="467350" cy="467350"/>
          </a:xfrm>
        </p:grpSpPr>
        <p:grpSp>
          <p:nvGrpSpPr>
            <p:cNvPr name="Group 113" id="113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14" id="1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15" id="11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16" id="116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117" id="117"/>
          <p:cNvGrpSpPr/>
          <p:nvPr/>
        </p:nvGrpSpPr>
        <p:grpSpPr>
          <a:xfrm rot="0">
            <a:off x="6701347" y="1852160"/>
            <a:ext cx="350512" cy="350512"/>
            <a:chOff x="0" y="0"/>
            <a:chExt cx="467350" cy="467350"/>
          </a:xfrm>
        </p:grpSpPr>
        <p:grpSp>
          <p:nvGrpSpPr>
            <p:cNvPr name="Group 118" id="118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21" id="121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V3</a:t>
              </a:r>
            </a:p>
          </p:txBody>
        </p:sp>
      </p:grpSp>
      <p:grpSp>
        <p:nvGrpSpPr>
          <p:cNvPr name="Group 122" id="122"/>
          <p:cNvGrpSpPr/>
          <p:nvPr/>
        </p:nvGrpSpPr>
        <p:grpSpPr>
          <a:xfrm rot="0">
            <a:off x="6228287" y="1852160"/>
            <a:ext cx="350512" cy="350512"/>
            <a:chOff x="0" y="0"/>
            <a:chExt cx="467350" cy="467350"/>
          </a:xfrm>
        </p:grpSpPr>
        <p:grpSp>
          <p:nvGrpSpPr>
            <p:cNvPr name="Group 123" id="123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24" id="1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25" id="125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26" id="126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7175684" y="1852160"/>
            <a:ext cx="350512" cy="350512"/>
            <a:chOff x="0" y="0"/>
            <a:chExt cx="467350" cy="467350"/>
          </a:xfrm>
        </p:grpSpPr>
        <p:grpSp>
          <p:nvGrpSpPr>
            <p:cNvPr name="Group 128" id="128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29" id="1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30" id="130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31" id="131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?</a:t>
              </a:r>
            </a:p>
          </p:txBody>
        </p:sp>
      </p:grpSp>
      <p:grpSp>
        <p:nvGrpSpPr>
          <p:cNvPr name="Group 132" id="132"/>
          <p:cNvGrpSpPr/>
          <p:nvPr/>
        </p:nvGrpSpPr>
        <p:grpSpPr>
          <a:xfrm rot="0">
            <a:off x="1781712" y="3237602"/>
            <a:ext cx="395844" cy="408214"/>
            <a:chOff x="0" y="0"/>
            <a:chExt cx="527792" cy="544286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4" id="134"/>
          <p:cNvGrpSpPr/>
          <p:nvPr/>
        </p:nvGrpSpPr>
        <p:grpSpPr>
          <a:xfrm rot="0">
            <a:off x="6918955" y="3237602"/>
            <a:ext cx="395844" cy="408214"/>
            <a:chOff x="0" y="0"/>
            <a:chExt cx="527792" cy="544286"/>
          </a:xfrm>
        </p:grpSpPr>
        <p:sp>
          <p:nvSpPr>
            <p:cNvPr name="Freeform 135" id="135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6" id="136"/>
          <p:cNvGrpSpPr/>
          <p:nvPr/>
        </p:nvGrpSpPr>
        <p:grpSpPr>
          <a:xfrm rot="0">
            <a:off x="1781712" y="5480212"/>
            <a:ext cx="395844" cy="408214"/>
            <a:chOff x="0" y="0"/>
            <a:chExt cx="527792" cy="544286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8" id="138"/>
          <p:cNvGrpSpPr/>
          <p:nvPr/>
        </p:nvGrpSpPr>
        <p:grpSpPr>
          <a:xfrm rot="0">
            <a:off x="6918955" y="5480212"/>
            <a:ext cx="395844" cy="408214"/>
            <a:chOff x="0" y="0"/>
            <a:chExt cx="527792" cy="544286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0" id="140"/>
          <p:cNvGrpSpPr/>
          <p:nvPr/>
        </p:nvGrpSpPr>
        <p:grpSpPr>
          <a:xfrm rot="0">
            <a:off x="1725879" y="1047026"/>
            <a:ext cx="507510" cy="408214"/>
            <a:chOff x="0" y="0"/>
            <a:chExt cx="676680" cy="544286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676680" cy="544286"/>
            </a:xfrm>
            <a:custGeom>
              <a:avLst/>
              <a:gdLst/>
              <a:ahLst/>
              <a:cxnLst/>
              <a:rect r="r" b="b" t="t" l="l"/>
              <a:pathLst>
                <a:path h="544286" w="676680">
                  <a:moveTo>
                    <a:pt x="0" y="0"/>
                  </a:moveTo>
                  <a:lnTo>
                    <a:pt x="676680" y="0"/>
                  </a:lnTo>
                  <a:lnTo>
                    <a:pt x="676680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2" id="142"/>
          <p:cNvGrpSpPr/>
          <p:nvPr/>
        </p:nvGrpSpPr>
        <p:grpSpPr>
          <a:xfrm rot="0">
            <a:off x="6869800" y="1047026"/>
            <a:ext cx="494154" cy="408214"/>
            <a:chOff x="0" y="0"/>
            <a:chExt cx="658872" cy="544286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658872" cy="544286"/>
            </a:xfrm>
            <a:custGeom>
              <a:avLst/>
              <a:gdLst/>
              <a:ahLst/>
              <a:cxnLst/>
              <a:rect r="r" b="b" t="t" l="l"/>
              <a:pathLst>
                <a:path h="544286" w="658872">
                  <a:moveTo>
                    <a:pt x="0" y="0"/>
                  </a:moveTo>
                  <a:lnTo>
                    <a:pt x="658872" y="0"/>
                  </a:lnTo>
                  <a:lnTo>
                    <a:pt x="65887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4" id="144"/>
          <p:cNvSpPr/>
          <p:nvPr/>
        </p:nvSpPr>
        <p:spPr>
          <a:xfrm flipH="false" flipV="false" rot="0">
            <a:off x="3134334" y="756000"/>
            <a:ext cx="1852246" cy="1292966"/>
          </a:xfrm>
          <a:custGeom>
            <a:avLst/>
            <a:gdLst/>
            <a:ahLst/>
            <a:cxnLst/>
            <a:rect r="r" b="b" t="t" l="l"/>
            <a:pathLst>
              <a:path h="1292966" w="1852246">
                <a:moveTo>
                  <a:pt x="0" y="0"/>
                </a:moveTo>
                <a:lnTo>
                  <a:pt x="1852246" y="0"/>
                </a:lnTo>
                <a:lnTo>
                  <a:pt x="1852246" y="1292966"/>
                </a:lnTo>
                <a:lnTo>
                  <a:pt x="0" y="12929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-27318"/>
            </a:stretch>
          </a:blipFill>
        </p:spPr>
      </p:sp>
      <p:sp>
        <p:nvSpPr>
          <p:cNvPr name="Freeform 145" id="145"/>
          <p:cNvSpPr/>
          <p:nvPr/>
        </p:nvSpPr>
        <p:spPr>
          <a:xfrm flipH="false" flipV="false" rot="0">
            <a:off x="3266622" y="3242030"/>
            <a:ext cx="1672333" cy="1084926"/>
          </a:xfrm>
          <a:custGeom>
            <a:avLst/>
            <a:gdLst/>
            <a:ahLst/>
            <a:cxnLst/>
            <a:rect r="r" b="b" t="t" l="l"/>
            <a:pathLst>
              <a:path h="1084926" w="1672333">
                <a:moveTo>
                  <a:pt x="0" y="0"/>
                </a:moveTo>
                <a:lnTo>
                  <a:pt x="1672333" y="0"/>
                </a:lnTo>
                <a:lnTo>
                  <a:pt x="1672333" y="1084926"/>
                </a:lnTo>
                <a:lnTo>
                  <a:pt x="0" y="10849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6" id="146"/>
          <p:cNvSpPr/>
          <p:nvPr/>
        </p:nvSpPr>
        <p:spPr>
          <a:xfrm flipH="false" flipV="false" rot="0">
            <a:off x="7964346" y="2818566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9" y="0"/>
                </a:lnTo>
                <a:lnTo>
                  <a:pt x="1921419" y="1426653"/>
                </a:lnTo>
                <a:lnTo>
                  <a:pt x="0" y="142665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7" id="147"/>
          <p:cNvSpPr/>
          <p:nvPr/>
        </p:nvSpPr>
        <p:spPr>
          <a:xfrm flipH="false" flipV="false" rot="0">
            <a:off x="2999298" y="5184689"/>
            <a:ext cx="1852246" cy="1292966"/>
          </a:xfrm>
          <a:custGeom>
            <a:avLst/>
            <a:gdLst/>
            <a:ahLst/>
            <a:cxnLst/>
            <a:rect r="r" b="b" t="t" l="l"/>
            <a:pathLst>
              <a:path h="1292966" w="1852246">
                <a:moveTo>
                  <a:pt x="0" y="0"/>
                </a:moveTo>
                <a:lnTo>
                  <a:pt x="1852246" y="0"/>
                </a:lnTo>
                <a:lnTo>
                  <a:pt x="1852246" y="1292966"/>
                </a:lnTo>
                <a:lnTo>
                  <a:pt x="0" y="12929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-27318"/>
            </a:stretch>
          </a:blipFill>
        </p:spPr>
      </p:sp>
      <p:sp>
        <p:nvSpPr>
          <p:cNvPr name="Freeform 148" id="148"/>
          <p:cNvSpPr/>
          <p:nvPr/>
        </p:nvSpPr>
        <p:spPr>
          <a:xfrm flipH="false" flipV="false" rot="0">
            <a:off x="7969498" y="648083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9" y="0"/>
                </a:lnTo>
                <a:lnTo>
                  <a:pt x="1921419" y="1426654"/>
                </a:lnTo>
                <a:lnTo>
                  <a:pt x="0" y="14266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9" id="149"/>
          <p:cNvSpPr/>
          <p:nvPr/>
        </p:nvSpPr>
        <p:spPr>
          <a:xfrm flipH="false" flipV="false" rot="0">
            <a:off x="8534092" y="5261036"/>
            <a:ext cx="1132440" cy="1254781"/>
          </a:xfrm>
          <a:custGeom>
            <a:avLst/>
            <a:gdLst/>
            <a:ahLst/>
            <a:cxnLst/>
            <a:rect r="r" b="b" t="t" l="l"/>
            <a:pathLst>
              <a:path h="1254781" w="1132440">
                <a:moveTo>
                  <a:pt x="0" y="0"/>
                </a:moveTo>
                <a:lnTo>
                  <a:pt x="1132440" y="0"/>
                </a:lnTo>
                <a:lnTo>
                  <a:pt x="1132440" y="1254781"/>
                </a:lnTo>
                <a:lnTo>
                  <a:pt x="0" y="125478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3666164">
            <a:off x="-631019" y="746086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277937"/>
                </a:moveTo>
                <a:lnTo>
                  <a:pt x="1575930" y="277937"/>
                </a:lnTo>
                <a:lnTo>
                  <a:pt x="1575930" y="0"/>
                </a:lnTo>
                <a:lnTo>
                  <a:pt x="0" y="0"/>
                </a:lnTo>
                <a:lnTo>
                  <a:pt x="0" y="277937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913640" y="1996484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1241118"/>
                </a:moveTo>
                <a:lnTo>
                  <a:pt x="1241118" y="1241118"/>
                </a:lnTo>
                <a:lnTo>
                  <a:pt x="1241118" y="0"/>
                </a:lnTo>
                <a:lnTo>
                  <a:pt x="0" y="0"/>
                </a:lnTo>
                <a:lnTo>
                  <a:pt x="0" y="1241118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6723914">
            <a:off x="-1600941" y="3772277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1424125"/>
                </a:moveTo>
                <a:lnTo>
                  <a:pt x="2250773" y="1424125"/>
                </a:lnTo>
                <a:lnTo>
                  <a:pt x="2250773" y="0"/>
                </a:lnTo>
                <a:lnTo>
                  <a:pt x="0" y="0"/>
                </a:lnTo>
                <a:lnTo>
                  <a:pt x="0" y="1424125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619878">
            <a:off x="-751498" y="6330208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1110118"/>
                </a:moveTo>
                <a:lnTo>
                  <a:pt x="1715070" y="1110118"/>
                </a:lnTo>
                <a:lnTo>
                  <a:pt x="1715070" y="0"/>
                </a:lnTo>
                <a:lnTo>
                  <a:pt x="0" y="0"/>
                </a:lnTo>
                <a:lnTo>
                  <a:pt x="0" y="1110118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465428" y="4553676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0"/>
                </a:moveTo>
                <a:lnTo>
                  <a:pt x="1241118" y="0"/>
                </a:lnTo>
                <a:lnTo>
                  <a:pt x="1241118" y="1241118"/>
                </a:lnTo>
                <a:lnTo>
                  <a:pt x="0" y="124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030866">
            <a:off x="9164935" y="5984508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0"/>
                </a:moveTo>
                <a:lnTo>
                  <a:pt x="2250774" y="0"/>
                </a:lnTo>
                <a:lnTo>
                  <a:pt x="2250774" y="1424126"/>
                </a:lnTo>
                <a:lnTo>
                  <a:pt x="0" y="14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75525">
            <a:off x="9436378" y="153007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0"/>
                </a:moveTo>
                <a:lnTo>
                  <a:pt x="1715070" y="0"/>
                </a:lnTo>
                <a:lnTo>
                  <a:pt x="1715070" y="1110118"/>
                </a:lnTo>
                <a:lnTo>
                  <a:pt x="0" y="1110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4647986">
            <a:off x="9596836" y="2959552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0"/>
                </a:moveTo>
                <a:lnTo>
                  <a:pt x="1575929" y="0"/>
                </a:lnTo>
                <a:lnTo>
                  <a:pt x="1575929" y="277936"/>
                </a:lnTo>
                <a:lnTo>
                  <a:pt x="0" y="2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461987" y="653130"/>
            <a:ext cx="4814396" cy="1680856"/>
            <a:chOff x="0" y="0"/>
            <a:chExt cx="2440167" cy="85193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0168" cy="851939"/>
            </a:xfrm>
            <a:custGeom>
              <a:avLst/>
              <a:gdLst/>
              <a:ahLst/>
              <a:cxnLst/>
              <a:rect r="r" b="b" t="t" l="l"/>
              <a:pathLst>
                <a:path h="851939" w="2440168">
                  <a:moveTo>
                    <a:pt x="45481" y="0"/>
                  </a:moveTo>
                  <a:lnTo>
                    <a:pt x="2394687" y="0"/>
                  </a:lnTo>
                  <a:cubicBezTo>
                    <a:pt x="2406749" y="0"/>
                    <a:pt x="2418317" y="4792"/>
                    <a:pt x="2426846" y="13321"/>
                  </a:cubicBezTo>
                  <a:cubicBezTo>
                    <a:pt x="2435376" y="21850"/>
                    <a:pt x="2440168" y="33419"/>
                    <a:pt x="2440168" y="45481"/>
                  </a:cubicBezTo>
                  <a:lnTo>
                    <a:pt x="2440168" y="806458"/>
                  </a:lnTo>
                  <a:cubicBezTo>
                    <a:pt x="2440168" y="831576"/>
                    <a:pt x="2419805" y="851939"/>
                    <a:pt x="2394687" y="851939"/>
                  </a:cubicBezTo>
                  <a:lnTo>
                    <a:pt x="45481" y="851939"/>
                  </a:lnTo>
                  <a:cubicBezTo>
                    <a:pt x="20363" y="851939"/>
                    <a:pt x="0" y="831576"/>
                    <a:pt x="0" y="806458"/>
                  </a:cubicBezTo>
                  <a:lnTo>
                    <a:pt x="0" y="45481"/>
                  </a:lnTo>
                  <a:cubicBezTo>
                    <a:pt x="0" y="20363"/>
                    <a:pt x="20363" y="0"/>
                    <a:pt x="4548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440167" cy="87098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017317">
            <a:off x="5585457" y="1182834"/>
            <a:ext cx="480938" cy="918459"/>
          </a:xfrm>
          <a:custGeom>
            <a:avLst/>
            <a:gdLst/>
            <a:ahLst/>
            <a:cxnLst/>
            <a:rect r="r" b="b" t="t" l="l"/>
            <a:pathLst>
              <a:path h="918459" w="480938">
                <a:moveTo>
                  <a:pt x="0" y="0"/>
                </a:moveTo>
                <a:lnTo>
                  <a:pt x="480939" y="0"/>
                </a:lnTo>
                <a:lnTo>
                  <a:pt x="480939" y="918459"/>
                </a:lnTo>
                <a:lnTo>
                  <a:pt x="0" y="918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734416" y="813093"/>
            <a:ext cx="993309" cy="334113"/>
            <a:chOff x="0" y="0"/>
            <a:chExt cx="1324412" cy="4454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24412" cy="445484"/>
            </a:xfrm>
            <a:custGeom>
              <a:avLst/>
              <a:gdLst/>
              <a:ahLst/>
              <a:cxnLst/>
              <a:rect r="r" b="b" t="t" l="l"/>
              <a:pathLst>
                <a:path h="445484" w="1324412">
                  <a:moveTo>
                    <a:pt x="0" y="0"/>
                  </a:moveTo>
                  <a:lnTo>
                    <a:pt x="1324412" y="0"/>
                  </a:lnTo>
                  <a:lnTo>
                    <a:pt x="1324412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323315" y="137888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77351" y="2753086"/>
            <a:ext cx="4852663" cy="1981026"/>
            <a:chOff x="0" y="0"/>
            <a:chExt cx="2459563" cy="10040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81712" y="3237602"/>
            <a:ext cx="395844" cy="408214"/>
            <a:chOff x="0" y="0"/>
            <a:chExt cx="527792" cy="5442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461987" y="2762071"/>
            <a:ext cx="4852663" cy="1972040"/>
            <a:chOff x="0" y="0"/>
            <a:chExt cx="2459563" cy="99952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8434082" y="2905187"/>
            <a:ext cx="1228626" cy="1361358"/>
          </a:xfrm>
          <a:custGeom>
            <a:avLst/>
            <a:gdLst/>
            <a:ahLst/>
            <a:cxnLst/>
            <a:rect r="r" b="b" t="t" l="l"/>
            <a:pathLst>
              <a:path h="1361358" w="1228626">
                <a:moveTo>
                  <a:pt x="0" y="0"/>
                </a:moveTo>
                <a:lnTo>
                  <a:pt x="1228626" y="0"/>
                </a:lnTo>
                <a:lnTo>
                  <a:pt x="1228626" y="1361358"/>
                </a:lnTo>
                <a:lnTo>
                  <a:pt x="0" y="13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356614" y="4943662"/>
            <a:ext cx="4852663" cy="1981026"/>
            <a:chOff x="0" y="0"/>
            <a:chExt cx="2459563" cy="100407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2932688" y="5153212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8" y="0"/>
                </a:lnTo>
                <a:lnTo>
                  <a:pt x="1921418" y="1426653"/>
                </a:lnTo>
                <a:lnTo>
                  <a:pt x="0" y="14266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5441250" y="4952647"/>
            <a:ext cx="4852663" cy="1972040"/>
            <a:chOff x="0" y="0"/>
            <a:chExt cx="2459563" cy="99952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3475613" y="2905187"/>
            <a:ext cx="1228626" cy="1361358"/>
          </a:xfrm>
          <a:custGeom>
            <a:avLst/>
            <a:gdLst/>
            <a:ahLst/>
            <a:cxnLst/>
            <a:rect r="r" b="b" t="t" l="l"/>
            <a:pathLst>
              <a:path h="1361358" w="1228626">
                <a:moveTo>
                  <a:pt x="0" y="0"/>
                </a:moveTo>
                <a:lnTo>
                  <a:pt x="1228625" y="0"/>
                </a:lnTo>
                <a:lnTo>
                  <a:pt x="1228625" y="1361358"/>
                </a:lnTo>
                <a:lnTo>
                  <a:pt x="0" y="13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4295601" y="3321931"/>
            <a:ext cx="350512" cy="350512"/>
            <a:chOff x="0" y="0"/>
            <a:chExt cx="467350" cy="467350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5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918955" y="3237602"/>
            <a:ext cx="395844" cy="408214"/>
            <a:chOff x="0" y="0"/>
            <a:chExt cx="527792" cy="54428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7101747" y="3923067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732557" y="5480212"/>
            <a:ext cx="494154" cy="408214"/>
            <a:chOff x="0" y="0"/>
            <a:chExt cx="658872" cy="54428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58872" cy="544286"/>
            </a:xfrm>
            <a:custGeom>
              <a:avLst/>
              <a:gdLst/>
              <a:ahLst/>
              <a:cxnLst/>
              <a:rect r="r" b="b" t="t" l="l"/>
              <a:pathLst>
                <a:path h="544286" w="658872">
                  <a:moveTo>
                    <a:pt x="0" y="0"/>
                  </a:moveTo>
                  <a:lnTo>
                    <a:pt x="658872" y="0"/>
                  </a:lnTo>
                  <a:lnTo>
                    <a:pt x="65887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6918955" y="5480212"/>
            <a:ext cx="395844" cy="408214"/>
            <a:chOff x="0" y="0"/>
            <a:chExt cx="527792" cy="544286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3257897" y="3449730"/>
            <a:ext cx="350512" cy="350512"/>
            <a:chOff x="0" y="0"/>
            <a:chExt cx="467350" cy="467350"/>
          </a:xfrm>
        </p:grpSpPr>
        <p:grpSp>
          <p:nvGrpSpPr>
            <p:cNvPr name="Group 47" id="4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0" id="5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4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3945089" y="4266545"/>
            <a:ext cx="350512" cy="350512"/>
            <a:chOff x="0" y="0"/>
            <a:chExt cx="467350" cy="467350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202761" y="3295304"/>
            <a:ext cx="350512" cy="350512"/>
            <a:chOff x="0" y="0"/>
            <a:chExt cx="467350" cy="467350"/>
          </a:xfrm>
        </p:grpSpPr>
        <p:grpSp>
          <p:nvGrpSpPr>
            <p:cNvPr name="Group 57" id="5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0" id="6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8197816" y="3470560"/>
            <a:ext cx="350512" cy="350512"/>
            <a:chOff x="0" y="0"/>
            <a:chExt cx="467350" cy="467350"/>
          </a:xfrm>
        </p:grpSpPr>
        <p:grpSp>
          <p:nvGrpSpPr>
            <p:cNvPr name="Group 62" id="6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3" id="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4" id="6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5" id="6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8867801" y="4273818"/>
            <a:ext cx="350512" cy="350512"/>
            <a:chOff x="0" y="0"/>
            <a:chExt cx="467350" cy="467350"/>
          </a:xfrm>
        </p:grpSpPr>
        <p:grpSp>
          <p:nvGrpSpPr>
            <p:cNvPr name="Group 67" id="6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0" id="7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V3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8792300" y="6250376"/>
            <a:ext cx="350512" cy="350512"/>
            <a:chOff x="0" y="0"/>
            <a:chExt cx="467350" cy="467350"/>
          </a:xfrm>
        </p:grpSpPr>
        <p:grpSp>
          <p:nvGrpSpPr>
            <p:cNvPr name="Group 72" id="7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5" id="7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9027504" y="5398612"/>
            <a:ext cx="350512" cy="350512"/>
            <a:chOff x="0" y="0"/>
            <a:chExt cx="467350" cy="467350"/>
          </a:xfrm>
        </p:grpSpPr>
        <p:grpSp>
          <p:nvGrpSpPr>
            <p:cNvPr name="Group 77" id="7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0" id="8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4</a:t>
              </a: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7924399" y="5619538"/>
            <a:ext cx="350512" cy="350512"/>
            <a:chOff x="0" y="0"/>
            <a:chExt cx="467350" cy="467350"/>
          </a:xfrm>
        </p:grpSpPr>
        <p:grpSp>
          <p:nvGrpSpPr>
            <p:cNvPr name="Group 82" id="8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5" id="8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V7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3433153" y="6229353"/>
            <a:ext cx="350512" cy="350512"/>
            <a:chOff x="0" y="0"/>
            <a:chExt cx="467350" cy="467350"/>
          </a:xfrm>
        </p:grpSpPr>
        <p:grpSp>
          <p:nvGrpSpPr>
            <p:cNvPr name="Group 87" id="8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90" id="9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V3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4646113" y="5888426"/>
            <a:ext cx="350512" cy="350512"/>
            <a:chOff x="0" y="0"/>
            <a:chExt cx="467350" cy="467350"/>
          </a:xfrm>
        </p:grpSpPr>
        <p:grpSp>
          <p:nvGrpSpPr>
            <p:cNvPr name="Group 92" id="92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93" id="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94" id="94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95" id="95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96" id="96"/>
          <p:cNvGrpSpPr/>
          <p:nvPr/>
        </p:nvGrpSpPr>
        <p:grpSpPr>
          <a:xfrm rot="0">
            <a:off x="3608409" y="5304956"/>
            <a:ext cx="350512" cy="350512"/>
            <a:chOff x="0" y="0"/>
            <a:chExt cx="467350" cy="467350"/>
          </a:xfrm>
        </p:grpSpPr>
        <p:grpSp>
          <p:nvGrpSpPr>
            <p:cNvPr name="Group 97" id="97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00" id="100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6775764" y="1329613"/>
            <a:ext cx="993309" cy="334113"/>
            <a:chOff x="0" y="0"/>
            <a:chExt cx="1324412" cy="445484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1324412" cy="445484"/>
            </a:xfrm>
            <a:custGeom>
              <a:avLst/>
              <a:gdLst/>
              <a:ahLst/>
              <a:cxnLst/>
              <a:rect r="r" b="b" t="t" l="l"/>
              <a:pathLst>
                <a:path h="445484" w="1324412">
                  <a:moveTo>
                    <a:pt x="0" y="0"/>
                  </a:moveTo>
                  <a:lnTo>
                    <a:pt x="1324412" y="0"/>
                  </a:lnTo>
                  <a:lnTo>
                    <a:pt x="1324412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3" id="103"/>
          <p:cNvGrpSpPr/>
          <p:nvPr/>
        </p:nvGrpSpPr>
        <p:grpSpPr>
          <a:xfrm rot="0">
            <a:off x="6866065" y="1844701"/>
            <a:ext cx="812707" cy="334113"/>
            <a:chOff x="0" y="0"/>
            <a:chExt cx="1083609" cy="445484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1083609" cy="445484"/>
            </a:xfrm>
            <a:custGeom>
              <a:avLst/>
              <a:gdLst/>
              <a:ahLst/>
              <a:cxnLst/>
              <a:rect r="r" b="b" t="t" l="l"/>
              <a:pathLst>
                <a:path h="445484" w="1083609">
                  <a:moveTo>
                    <a:pt x="0" y="0"/>
                  </a:moveTo>
                  <a:lnTo>
                    <a:pt x="1083609" y="0"/>
                  </a:lnTo>
                  <a:lnTo>
                    <a:pt x="1083609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5" id="105"/>
          <p:cNvGrpSpPr/>
          <p:nvPr/>
        </p:nvGrpSpPr>
        <p:grpSpPr>
          <a:xfrm rot="0">
            <a:off x="8595121" y="825524"/>
            <a:ext cx="1020901" cy="334113"/>
            <a:chOff x="0" y="0"/>
            <a:chExt cx="1361201" cy="445484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1361201" cy="445484"/>
            </a:xfrm>
            <a:custGeom>
              <a:avLst/>
              <a:gdLst/>
              <a:ahLst/>
              <a:cxnLst/>
              <a:rect r="r" b="b" t="t" l="l"/>
              <a:pathLst>
                <a:path h="445484" w="1361201">
                  <a:moveTo>
                    <a:pt x="0" y="0"/>
                  </a:moveTo>
                  <a:lnTo>
                    <a:pt x="1361201" y="0"/>
                  </a:lnTo>
                  <a:lnTo>
                    <a:pt x="1361201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7" id="107"/>
          <p:cNvSpPr txBox="true"/>
          <p:nvPr/>
        </p:nvSpPr>
        <p:spPr>
          <a:xfrm rot="0">
            <a:off x="8197816" y="139131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</a:t>
            </a:r>
          </a:p>
        </p:txBody>
      </p:sp>
      <p:grpSp>
        <p:nvGrpSpPr>
          <p:cNvPr name="Group 108" id="108"/>
          <p:cNvGrpSpPr/>
          <p:nvPr/>
        </p:nvGrpSpPr>
        <p:grpSpPr>
          <a:xfrm rot="0">
            <a:off x="8636469" y="1342044"/>
            <a:ext cx="1020901" cy="334113"/>
            <a:chOff x="0" y="0"/>
            <a:chExt cx="1361201" cy="445484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1361201" cy="445484"/>
            </a:xfrm>
            <a:custGeom>
              <a:avLst/>
              <a:gdLst/>
              <a:ahLst/>
              <a:cxnLst/>
              <a:rect r="r" b="b" t="t" l="l"/>
              <a:pathLst>
                <a:path h="445484" w="1361201">
                  <a:moveTo>
                    <a:pt x="0" y="0"/>
                  </a:moveTo>
                  <a:lnTo>
                    <a:pt x="1361201" y="0"/>
                  </a:lnTo>
                  <a:lnTo>
                    <a:pt x="1361201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8740566" y="1857132"/>
            <a:ext cx="812707" cy="334113"/>
            <a:chOff x="0" y="0"/>
            <a:chExt cx="1083609" cy="445484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1083609" cy="445484"/>
            </a:xfrm>
            <a:custGeom>
              <a:avLst/>
              <a:gdLst/>
              <a:ahLst/>
              <a:cxnLst/>
              <a:rect r="r" b="b" t="t" l="l"/>
              <a:pathLst>
                <a:path h="445484" w="1083609">
                  <a:moveTo>
                    <a:pt x="0" y="0"/>
                  </a:moveTo>
                  <a:lnTo>
                    <a:pt x="1083609" y="0"/>
                  </a:lnTo>
                  <a:lnTo>
                    <a:pt x="1083609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2" id="112"/>
          <p:cNvSpPr txBox="true"/>
          <p:nvPr/>
        </p:nvSpPr>
        <p:spPr>
          <a:xfrm rot="0">
            <a:off x="6323315" y="85064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756000" y="521845"/>
            <a:ext cx="4303839" cy="70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0"/>
              </a:lnSpc>
            </a:pPr>
            <a:r>
              <a:rPr lang="en-US" sz="3836">
                <a:solidFill>
                  <a:srgbClr val="DC9434"/>
                </a:solidFill>
                <a:latin typeface="Norwester"/>
                <a:ea typeface="Norwester"/>
                <a:cs typeface="Norwester"/>
                <a:sym typeface="Norwester"/>
              </a:rPr>
              <a:t>TRIGONOMETRY RATIO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5636076" y="722249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Hint : 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533740" y="1330403"/>
            <a:ext cx="4491230" cy="681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0"/>
              </a:lnSpc>
            </a:pPr>
            <a:r>
              <a:rPr lang="en-US" sz="1300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With the given clue, place the correct label on each side. After that, find the unknown side of the triangle using the Pythagorean theorem,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1125713" y="331220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 B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607120" y="2843926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1)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6262957" y="331220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 A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5744363" y="2843926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2)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1125713" y="5554818"/>
            <a:ext cx="528731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Tan C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607120" y="5086537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3)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6262957" y="555481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 A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5744363" y="5086537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4)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6323315" y="1893971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Tan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8197816" y="86307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8197816" y="1906401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Cot</a:t>
            </a:r>
          </a:p>
        </p:txBody>
      </p:sp>
      <p:sp>
        <p:nvSpPr>
          <p:cNvPr name="Freeform 127" id="127"/>
          <p:cNvSpPr/>
          <p:nvPr/>
        </p:nvSpPr>
        <p:spPr>
          <a:xfrm flipH="false" flipV="false" rot="0">
            <a:off x="8237310" y="5252331"/>
            <a:ext cx="1672333" cy="1084926"/>
          </a:xfrm>
          <a:custGeom>
            <a:avLst/>
            <a:gdLst/>
            <a:ahLst/>
            <a:cxnLst/>
            <a:rect r="r" b="b" t="t" l="l"/>
            <a:pathLst>
              <a:path h="1084926" w="1672333">
                <a:moveTo>
                  <a:pt x="0" y="0"/>
                </a:moveTo>
                <a:lnTo>
                  <a:pt x="1672332" y="0"/>
                </a:lnTo>
                <a:lnTo>
                  <a:pt x="1672332" y="1084926"/>
                </a:lnTo>
                <a:lnTo>
                  <a:pt x="0" y="108492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8" id="128"/>
          <p:cNvGrpSpPr/>
          <p:nvPr/>
        </p:nvGrpSpPr>
        <p:grpSpPr>
          <a:xfrm rot="0">
            <a:off x="1410358" y="1996484"/>
            <a:ext cx="2786647" cy="755114"/>
            <a:chOff x="0" y="0"/>
            <a:chExt cx="3715530" cy="1006819"/>
          </a:xfrm>
        </p:grpSpPr>
        <p:sp>
          <p:nvSpPr>
            <p:cNvPr name="Freeform 129" id="129"/>
            <p:cNvSpPr/>
            <p:nvPr/>
          </p:nvSpPr>
          <p:spPr>
            <a:xfrm flipH="false" flipV="false" rot="-172683">
              <a:off x="18345" y="91839"/>
              <a:ext cx="3678840" cy="823140"/>
            </a:xfrm>
            <a:custGeom>
              <a:avLst/>
              <a:gdLst/>
              <a:ahLst/>
              <a:cxnLst/>
              <a:rect r="r" b="b" t="t" l="l"/>
              <a:pathLst>
                <a:path h="823140" w="3678840">
                  <a:moveTo>
                    <a:pt x="0" y="0"/>
                  </a:moveTo>
                  <a:lnTo>
                    <a:pt x="3678840" y="0"/>
                  </a:lnTo>
                  <a:lnTo>
                    <a:pt x="3678840" y="823141"/>
                  </a:lnTo>
                  <a:lnTo>
                    <a:pt x="0" y="823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0" id="130"/>
            <p:cNvSpPr txBox="true"/>
            <p:nvPr/>
          </p:nvSpPr>
          <p:spPr>
            <a:xfrm rot="0">
              <a:off x="474300" y="223882"/>
              <a:ext cx="2766930" cy="4923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1"/>
                </a:lnSpc>
              </a:pPr>
              <a:r>
                <a:rPr lang="en-US" sz="2100">
                  <a:solidFill>
                    <a:srgbClr val="9CD4E4"/>
                  </a:solidFill>
                  <a:latin typeface="Sniglet"/>
                  <a:ea typeface="Sniglet"/>
                  <a:cs typeface="Sniglet"/>
                  <a:sym typeface="Sniglet"/>
                </a:rPr>
                <a:t>ANSWER KEY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3666164">
            <a:off x="-631019" y="746086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277937"/>
                </a:moveTo>
                <a:lnTo>
                  <a:pt x="1575930" y="277937"/>
                </a:lnTo>
                <a:lnTo>
                  <a:pt x="1575930" y="0"/>
                </a:lnTo>
                <a:lnTo>
                  <a:pt x="0" y="0"/>
                </a:lnTo>
                <a:lnTo>
                  <a:pt x="0" y="277937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913640" y="1996484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1241118"/>
                </a:moveTo>
                <a:lnTo>
                  <a:pt x="1241118" y="1241118"/>
                </a:lnTo>
                <a:lnTo>
                  <a:pt x="1241118" y="0"/>
                </a:lnTo>
                <a:lnTo>
                  <a:pt x="0" y="0"/>
                </a:lnTo>
                <a:lnTo>
                  <a:pt x="0" y="1241118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6723914">
            <a:off x="-1600941" y="3772277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1424125"/>
                </a:moveTo>
                <a:lnTo>
                  <a:pt x="2250773" y="1424125"/>
                </a:lnTo>
                <a:lnTo>
                  <a:pt x="2250773" y="0"/>
                </a:lnTo>
                <a:lnTo>
                  <a:pt x="0" y="0"/>
                </a:lnTo>
                <a:lnTo>
                  <a:pt x="0" y="1424125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619878">
            <a:off x="-751498" y="6330208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1110118"/>
                </a:moveTo>
                <a:lnTo>
                  <a:pt x="1715070" y="1110118"/>
                </a:lnTo>
                <a:lnTo>
                  <a:pt x="1715070" y="0"/>
                </a:lnTo>
                <a:lnTo>
                  <a:pt x="0" y="0"/>
                </a:lnTo>
                <a:lnTo>
                  <a:pt x="0" y="1110118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465428" y="4553676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0"/>
                </a:moveTo>
                <a:lnTo>
                  <a:pt x="1241118" y="0"/>
                </a:lnTo>
                <a:lnTo>
                  <a:pt x="1241118" y="1241118"/>
                </a:lnTo>
                <a:lnTo>
                  <a:pt x="0" y="124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030866">
            <a:off x="9164935" y="5984508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0"/>
                </a:moveTo>
                <a:lnTo>
                  <a:pt x="2250774" y="0"/>
                </a:lnTo>
                <a:lnTo>
                  <a:pt x="2250774" y="1424126"/>
                </a:lnTo>
                <a:lnTo>
                  <a:pt x="0" y="14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75525">
            <a:off x="9436378" y="153007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0"/>
                </a:moveTo>
                <a:lnTo>
                  <a:pt x="1715070" y="0"/>
                </a:lnTo>
                <a:lnTo>
                  <a:pt x="1715070" y="1110118"/>
                </a:lnTo>
                <a:lnTo>
                  <a:pt x="0" y="1110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4647986">
            <a:off x="9596836" y="2959552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0"/>
                </a:moveTo>
                <a:lnTo>
                  <a:pt x="1575929" y="0"/>
                </a:lnTo>
                <a:lnTo>
                  <a:pt x="1575929" y="277936"/>
                </a:lnTo>
                <a:lnTo>
                  <a:pt x="0" y="2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87719" y="2789487"/>
            <a:ext cx="4852663" cy="1981026"/>
            <a:chOff x="0" y="0"/>
            <a:chExt cx="2459563" cy="10040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266622" y="3242030"/>
            <a:ext cx="1672333" cy="1084926"/>
          </a:xfrm>
          <a:custGeom>
            <a:avLst/>
            <a:gdLst/>
            <a:ahLst/>
            <a:cxnLst/>
            <a:rect r="r" b="b" t="t" l="l"/>
            <a:pathLst>
              <a:path h="1084926" w="1672333">
                <a:moveTo>
                  <a:pt x="0" y="0"/>
                </a:moveTo>
                <a:lnTo>
                  <a:pt x="1672333" y="0"/>
                </a:lnTo>
                <a:lnTo>
                  <a:pt x="1672333" y="1084926"/>
                </a:lnTo>
                <a:lnTo>
                  <a:pt x="0" y="1084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72355" y="2798472"/>
            <a:ext cx="4852663" cy="1972040"/>
            <a:chOff x="0" y="0"/>
            <a:chExt cx="2459563" cy="9995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964346" y="2818566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9" y="0"/>
                </a:lnTo>
                <a:lnTo>
                  <a:pt x="1921419" y="1426653"/>
                </a:lnTo>
                <a:lnTo>
                  <a:pt x="0" y="14266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66982" y="4980063"/>
            <a:ext cx="4852663" cy="1981026"/>
            <a:chOff x="0" y="0"/>
            <a:chExt cx="2459563" cy="100407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999298" y="5184689"/>
            <a:ext cx="1852246" cy="1292966"/>
          </a:xfrm>
          <a:custGeom>
            <a:avLst/>
            <a:gdLst/>
            <a:ahLst/>
            <a:cxnLst/>
            <a:rect r="r" b="b" t="t" l="l"/>
            <a:pathLst>
              <a:path h="1292966" w="1852246">
                <a:moveTo>
                  <a:pt x="0" y="0"/>
                </a:moveTo>
                <a:lnTo>
                  <a:pt x="1852246" y="0"/>
                </a:lnTo>
                <a:lnTo>
                  <a:pt x="1852246" y="1292966"/>
                </a:lnTo>
                <a:lnTo>
                  <a:pt x="0" y="12929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-27318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5451619" y="4989048"/>
            <a:ext cx="4852663" cy="1972040"/>
            <a:chOff x="0" y="0"/>
            <a:chExt cx="2459563" cy="99952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8534092" y="5261036"/>
            <a:ext cx="1132440" cy="1254781"/>
          </a:xfrm>
          <a:custGeom>
            <a:avLst/>
            <a:gdLst/>
            <a:ahLst/>
            <a:cxnLst/>
            <a:rect r="r" b="b" t="t" l="l"/>
            <a:pathLst>
              <a:path h="1254781" w="1132440">
                <a:moveTo>
                  <a:pt x="0" y="0"/>
                </a:moveTo>
                <a:lnTo>
                  <a:pt x="1132440" y="0"/>
                </a:lnTo>
                <a:lnTo>
                  <a:pt x="1132440" y="1254781"/>
                </a:lnTo>
                <a:lnTo>
                  <a:pt x="0" y="1254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136082" y="334860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Cot B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2916110" y="3588562"/>
            <a:ext cx="350512" cy="350512"/>
            <a:chOff x="0" y="0"/>
            <a:chExt cx="467350" cy="46735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17488" y="288032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7)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273325" y="334860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 C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754731" y="288032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8)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112115" y="3959468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36082" y="5591219"/>
            <a:ext cx="528731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 B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17488" y="512293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9)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273325" y="559121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 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754731" y="512293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10)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3927532" y="4265313"/>
            <a:ext cx="350512" cy="350512"/>
            <a:chOff x="0" y="0"/>
            <a:chExt cx="467350" cy="467350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44" id="44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4060457" y="3343300"/>
            <a:ext cx="350512" cy="350512"/>
            <a:chOff x="0" y="0"/>
            <a:chExt cx="467350" cy="467350"/>
          </a:xfrm>
        </p:grpSpPr>
        <p:grpSp>
          <p:nvGrpSpPr>
            <p:cNvPr name="Group 46" id="46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49" id="49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V13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749800" y="2923264"/>
            <a:ext cx="350512" cy="350512"/>
            <a:chOff x="0" y="0"/>
            <a:chExt cx="467350" cy="467350"/>
          </a:xfrm>
        </p:grpSpPr>
        <p:grpSp>
          <p:nvGrpSpPr>
            <p:cNvPr name="Group 51" id="51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4" id="54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478915" y="3867479"/>
            <a:ext cx="350512" cy="350512"/>
            <a:chOff x="0" y="0"/>
            <a:chExt cx="467350" cy="467350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59" id="59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9710509" y="3604744"/>
            <a:ext cx="350512" cy="350512"/>
            <a:chOff x="0" y="0"/>
            <a:chExt cx="467350" cy="467350"/>
          </a:xfrm>
        </p:grpSpPr>
        <p:grpSp>
          <p:nvGrpSpPr>
            <p:cNvPr name="Group 61" id="61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4" id="64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V8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8925056" y="6547112"/>
            <a:ext cx="350512" cy="350512"/>
            <a:chOff x="0" y="0"/>
            <a:chExt cx="467350" cy="467350"/>
          </a:xfrm>
        </p:grpSpPr>
        <p:grpSp>
          <p:nvGrpSpPr>
            <p:cNvPr name="Group 66" id="66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69" id="69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9359997" y="5513463"/>
            <a:ext cx="350512" cy="350512"/>
            <a:chOff x="0" y="0"/>
            <a:chExt cx="467350" cy="467350"/>
          </a:xfrm>
        </p:grpSpPr>
        <p:grpSp>
          <p:nvGrpSpPr>
            <p:cNvPr name="Group 71" id="71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4" id="74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7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8128402" y="5754778"/>
            <a:ext cx="350512" cy="336669"/>
            <a:chOff x="0" y="0"/>
            <a:chExt cx="467350" cy="448892"/>
          </a:xfrm>
        </p:grpSpPr>
        <p:grpSp>
          <p:nvGrpSpPr>
            <p:cNvPr name="Group 76" id="76"/>
            <p:cNvGrpSpPr/>
            <p:nvPr/>
          </p:nvGrpSpPr>
          <p:grpSpPr>
            <a:xfrm rot="0">
              <a:off x="0" y="0"/>
              <a:ext cx="467350" cy="448892"/>
              <a:chOff x="0" y="0"/>
              <a:chExt cx="812800" cy="780699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812800" cy="780699"/>
              </a:xfrm>
              <a:custGeom>
                <a:avLst/>
                <a:gdLst/>
                <a:ahLst/>
                <a:cxnLst/>
                <a:rect r="r" b="b" t="t" l="l"/>
                <a:pathLst>
                  <a:path h="780699" w="812800">
                    <a:moveTo>
                      <a:pt x="406400" y="0"/>
                    </a:moveTo>
                    <a:cubicBezTo>
                      <a:pt x="181951" y="0"/>
                      <a:pt x="0" y="174765"/>
                      <a:pt x="0" y="390350"/>
                    </a:cubicBezTo>
                    <a:cubicBezTo>
                      <a:pt x="0" y="605934"/>
                      <a:pt x="181951" y="780699"/>
                      <a:pt x="406400" y="780699"/>
                    </a:cubicBezTo>
                    <a:cubicBezTo>
                      <a:pt x="630849" y="780699"/>
                      <a:pt x="812800" y="605934"/>
                      <a:pt x="812800" y="390350"/>
                    </a:cubicBezTo>
                    <a:cubicBezTo>
                      <a:pt x="812800" y="174765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76200" y="6516"/>
                <a:ext cx="660400" cy="7009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79" id="79"/>
            <p:cNvSpPr txBox="true"/>
            <p:nvPr/>
          </p:nvSpPr>
          <p:spPr>
            <a:xfrm rot="0">
              <a:off x="63002" y="59727"/>
              <a:ext cx="341346" cy="2818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32"/>
                </a:lnSpc>
              </a:pPr>
              <a:r>
                <a:rPr lang="en-US" sz="1200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V40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3885201" y="6196599"/>
            <a:ext cx="350512" cy="350512"/>
            <a:chOff x="0" y="0"/>
            <a:chExt cx="467350" cy="467350"/>
          </a:xfrm>
        </p:grpSpPr>
        <p:grpSp>
          <p:nvGrpSpPr>
            <p:cNvPr name="Group 81" id="81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4" id="84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5</a:t>
              </a: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3266622" y="5370208"/>
            <a:ext cx="350512" cy="350512"/>
            <a:chOff x="0" y="0"/>
            <a:chExt cx="467350" cy="467350"/>
          </a:xfrm>
        </p:grpSpPr>
        <p:grpSp>
          <p:nvGrpSpPr>
            <p:cNvPr name="Group 86" id="86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87" id="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88" id="88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89" id="89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3</a:t>
              </a:r>
            </a:p>
          </p:txBody>
        </p:sp>
      </p:grpSp>
      <p:grpSp>
        <p:nvGrpSpPr>
          <p:cNvPr name="Group 90" id="90"/>
          <p:cNvGrpSpPr/>
          <p:nvPr/>
        </p:nvGrpSpPr>
        <p:grpSpPr>
          <a:xfrm rot="0">
            <a:off x="4588442" y="5370208"/>
            <a:ext cx="350512" cy="350512"/>
            <a:chOff x="0" y="0"/>
            <a:chExt cx="467350" cy="467350"/>
          </a:xfrm>
        </p:grpSpPr>
        <p:grpSp>
          <p:nvGrpSpPr>
            <p:cNvPr name="Group 91" id="91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94" id="94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4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387719" y="598911"/>
            <a:ext cx="4852663" cy="1981026"/>
            <a:chOff x="0" y="0"/>
            <a:chExt cx="2459563" cy="1004079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97" id="97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8" id="98"/>
          <p:cNvSpPr/>
          <p:nvPr/>
        </p:nvSpPr>
        <p:spPr>
          <a:xfrm flipH="false" flipV="false" rot="0">
            <a:off x="3134334" y="756000"/>
            <a:ext cx="1852246" cy="1292966"/>
          </a:xfrm>
          <a:custGeom>
            <a:avLst/>
            <a:gdLst/>
            <a:ahLst/>
            <a:cxnLst/>
            <a:rect r="r" b="b" t="t" l="l"/>
            <a:pathLst>
              <a:path h="1292966" w="1852246">
                <a:moveTo>
                  <a:pt x="0" y="0"/>
                </a:moveTo>
                <a:lnTo>
                  <a:pt x="1852246" y="0"/>
                </a:lnTo>
                <a:lnTo>
                  <a:pt x="1852246" y="1292966"/>
                </a:lnTo>
                <a:lnTo>
                  <a:pt x="0" y="12929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-27318"/>
            </a:stretch>
          </a:blipFill>
        </p:spPr>
      </p:sp>
      <p:grpSp>
        <p:nvGrpSpPr>
          <p:cNvPr name="Group 99" id="99"/>
          <p:cNvGrpSpPr/>
          <p:nvPr/>
        </p:nvGrpSpPr>
        <p:grpSpPr>
          <a:xfrm rot="0">
            <a:off x="5472355" y="607897"/>
            <a:ext cx="4852663" cy="1972040"/>
            <a:chOff x="0" y="0"/>
            <a:chExt cx="2459563" cy="999525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1" id="101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2" id="102"/>
          <p:cNvSpPr/>
          <p:nvPr/>
        </p:nvSpPr>
        <p:spPr>
          <a:xfrm flipH="false" flipV="false" rot="0">
            <a:off x="7969498" y="648083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9" y="0"/>
                </a:lnTo>
                <a:lnTo>
                  <a:pt x="1921419" y="1426654"/>
                </a:lnTo>
                <a:lnTo>
                  <a:pt x="0" y="1426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3" id="103"/>
          <p:cNvSpPr txBox="true"/>
          <p:nvPr/>
        </p:nvSpPr>
        <p:spPr>
          <a:xfrm rot="0">
            <a:off x="1136082" y="115803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 B</a:t>
            </a:r>
          </a:p>
        </p:txBody>
      </p:sp>
      <p:grpSp>
        <p:nvGrpSpPr>
          <p:cNvPr name="Group 104" id="104"/>
          <p:cNvGrpSpPr/>
          <p:nvPr/>
        </p:nvGrpSpPr>
        <p:grpSpPr>
          <a:xfrm rot="0">
            <a:off x="4676287" y="900621"/>
            <a:ext cx="350512" cy="350512"/>
            <a:chOff x="0" y="0"/>
            <a:chExt cx="467350" cy="467350"/>
          </a:xfrm>
        </p:grpSpPr>
        <p:grpSp>
          <p:nvGrpSpPr>
            <p:cNvPr name="Group 105" id="105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08" id="108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sp>
        <p:nvSpPr>
          <p:cNvPr name="TextBox 109" id="109"/>
          <p:cNvSpPr txBox="true"/>
          <p:nvPr/>
        </p:nvSpPr>
        <p:spPr>
          <a:xfrm rot="0">
            <a:off x="617488" y="689752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5)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6273325" y="115803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 A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5754731" y="689752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DC9434"/>
                </a:solidFill>
                <a:latin typeface="Sniglet"/>
                <a:ea typeface="Sniglet"/>
                <a:cs typeface="Sniglet"/>
                <a:sym typeface="Sniglet"/>
              </a:rPr>
              <a:t>6)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7112115" y="1768892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grpSp>
        <p:nvGrpSpPr>
          <p:cNvPr name="Group 113" id="113"/>
          <p:cNvGrpSpPr/>
          <p:nvPr/>
        </p:nvGrpSpPr>
        <p:grpSpPr>
          <a:xfrm rot="0">
            <a:off x="4102788" y="1779896"/>
            <a:ext cx="350512" cy="350512"/>
            <a:chOff x="0" y="0"/>
            <a:chExt cx="467350" cy="467350"/>
          </a:xfrm>
        </p:grpSpPr>
        <p:grpSp>
          <p:nvGrpSpPr>
            <p:cNvPr name="Group 114" id="11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17" id="11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V5</a:t>
              </a:r>
            </a:p>
          </p:txBody>
        </p:sp>
      </p:grpSp>
      <p:grpSp>
        <p:nvGrpSpPr>
          <p:cNvPr name="Group 118" id="118"/>
          <p:cNvGrpSpPr/>
          <p:nvPr/>
        </p:nvGrpSpPr>
        <p:grpSpPr>
          <a:xfrm rot="0">
            <a:off x="3359889" y="937022"/>
            <a:ext cx="350512" cy="350512"/>
            <a:chOff x="0" y="0"/>
            <a:chExt cx="467350" cy="467350"/>
          </a:xfrm>
        </p:grpSpPr>
        <p:grpSp>
          <p:nvGrpSpPr>
            <p:cNvPr name="Group 119" id="11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20" id="1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21" id="12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22" id="12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123" id="123"/>
          <p:cNvGrpSpPr/>
          <p:nvPr/>
        </p:nvGrpSpPr>
        <p:grpSpPr>
          <a:xfrm rot="0">
            <a:off x="9710509" y="1361410"/>
            <a:ext cx="350512" cy="350512"/>
            <a:chOff x="0" y="0"/>
            <a:chExt cx="467350" cy="467350"/>
          </a:xfrm>
        </p:grpSpPr>
        <p:grpSp>
          <p:nvGrpSpPr>
            <p:cNvPr name="Group 124" id="12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27" id="12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V3</a:t>
              </a:r>
            </a:p>
          </p:txBody>
        </p:sp>
      </p:grpSp>
      <p:grpSp>
        <p:nvGrpSpPr>
          <p:cNvPr name="Group 128" id="128"/>
          <p:cNvGrpSpPr/>
          <p:nvPr/>
        </p:nvGrpSpPr>
        <p:grpSpPr>
          <a:xfrm rot="0">
            <a:off x="8829427" y="756427"/>
            <a:ext cx="350512" cy="350512"/>
            <a:chOff x="0" y="0"/>
            <a:chExt cx="467350" cy="467350"/>
          </a:xfrm>
        </p:grpSpPr>
        <p:grpSp>
          <p:nvGrpSpPr>
            <p:cNvPr name="Group 129" id="129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32" id="132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2</a:t>
              </a:r>
            </a:p>
          </p:txBody>
        </p:sp>
      </p:grpSp>
      <p:grpSp>
        <p:nvGrpSpPr>
          <p:cNvPr name="Group 133" id="133"/>
          <p:cNvGrpSpPr/>
          <p:nvPr/>
        </p:nvGrpSpPr>
        <p:grpSpPr>
          <a:xfrm rot="0">
            <a:off x="8574543" y="1726855"/>
            <a:ext cx="350512" cy="350512"/>
            <a:chOff x="0" y="0"/>
            <a:chExt cx="467350" cy="467350"/>
          </a:xfrm>
        </p:grpSpPr>
        <p:grpSp>
          <p:nvGrpSpPr>
            <p:cNvPr name="Group 134" id="134"/>
            <p:cNvGrpSpPr/>
            <p:nvPr/>
          </p:nvGrpSpPr>
          <p:grpSpPr>
            <a:xfrm rot="0">
              <a:off x="0" y="0"/>
              <a:ext cx="467350" cy="467350"/>
              <a:chOff x="0" y="0"/>
              <a:chExt cx="812800" cy="812800"/>
            </a:xfrm>
          </p:grpSpPr>
          <p:sp>
            <p:nvSpPr>
              <p:cNvPr name="Freeform 135" id="1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B531"/>
              </a:solidFill>
            </p:spPr>
          </p:sp>
          <p:sp>
            <p:nvSpPr>
              <p:cNvPr name="TextBox 136" id="136"/>
              <p:cNvSpPr txBox="true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18"/>
                  </a:lnSpc>
                </a:pPr>
              </a:p>
            </p:txBody>
          </p:sp>
        </p:grpSp>
        <p:sp>
          <p:nvSpPr>
            <p:cNvPr name="TextBox 137" id="137"/>
            <p:cNvSpPr txBox="true"/>
            <p:nvPr/>
          </p:nvSpPr>
          <p:spPr>
            <a:xfrm rot="0">
              <a:off x="63002" y="50202"/>
              <a:ext cx="341346" cy="309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92"/>
                </a:lnSpc>
              </a:pPr>
              <a:r>
                <a:rPr lang="en-US" sz="1299">
                  <a:solidFill>
                    <a:srgbClr val="FFFFFF"/>
                  </a:solidFill>
                  <a:latin typeface="Norwester"/>
                  <a:ea typeface="Norwester"/>
                  <a:cs typeface="Norwester"/>
                  <a:sym typeface="Norwester"/>
                </a:rPr>
                <a:t>1</a:t>
              </a:r>
            </a:p>
          </p:txBody>
        </p:sp>
      </p:grpSp>
      <p:grpSp>
        <p:nvGrpSpPr>
          <p:cNvPr name="Group 138" id="138"/>
          <p:cNvGrpSpPr/>
          <p:nvPr/>
        </p:nvGrpSpPr>
        <p:grpSpPr>
          <a:xfrm rot="0">
            <a:off x="1781712" y="3237602"/>
            <a:ext cx="395844" cy="408214"/>
            <a:chOff x="0" y="0"/>
            <a:chExt cx="527792" cy="544286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0" id="140"/>
          <p:cNvGrpSpPr/>
          <p:nvPr/>
        </p:nvGrpSpPr>
        <p:grpSpPr>
          <a:xfrm rot="0">
            <a:off x="6918955" y="3237602"/>
            <a:ext cx="395844" cy="408214"/>
            <a:chOff x="0" y="0"/>
            <a:chExt cx="527792" cy="544286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2" id="142"/>
          <p:cNvGrpSpPr/>
          <p:nvPr/>
        </p:nvGrpSpPr>
        <p:grpSpPr>
          <a:xfrm rot="0">
            <a:off x="1781712" y="5480212"/>
            <a:ext cx="395844" cy="408214"/>
            <a:chOff x="0" y="0"/>
            <a:chExt cx="527792" cy="544286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4" id="144"/>
          <p:cNvGrpSpPr/>
          <p:nvPr/>
        </p:nvGrpSpPr>
        <p:grpSpPr>
          <a:xfrm rot="0">
            <a:off x="6918955" y="5480212"/>
            <a:ext cx="395844" cy="408214"/>
            <a:chOff x="0" y="0"/>
            <a:chExt cx="527792" cy="544286"/>
          </a:xfrm>
        </p:grpSpPr>
        <p:sp>
          <p:nvSpPr>
            <p:cNvPr name="Freeform 145" id="145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6" id="146"/>
          <p:cNvGrpSpPr/>
          <p:nvPr/>
        </p:nvGrpSpPr>
        <p:grpSpPr>
          <a:xfrm rot="0">
            <a:off x="1725879" y="1047026"/>
            <a:ext cx="507510" cy="408214"/>
            <a:chOff x="0" y="0"/>
            <a:chExt cx="676680" cy="544286"/>
          </a:xfrm>
        </p:grpSpPr>
        <p:sp>
          <p:nvSpPr>
            <p:cNvPr name="Freeform 147" id="147"/>
            <p:cNvSpPr/>
            <p:nvPr/>
          </p:nvSpPr>
          <p:spPr>
            <a:xfrm flipH="false" flipV="false" rot="0">
              <a:off x="0" y="0"/>
              <a:ext cx="676680" cy="544286"/>
            </a:xfrm>
            <a:custGeom>
              <a:avLst/>
              <a:gdLst/>
              <a:ahLst/>
              <a:cxnLst/>
              <a:rect r="r" b="b" t="t" l="l"/>
              <a:pathLst>
                <a:path h="544286" w="676680">
                  <a:moveTo>
                    <a:pt x="0" y="0"/>
                  </a:moveTo>
                  <a:lnTo>
                    <a:pt x="676680" y="0"/>
                  </a:lnTo>
                  <a:lnTo>
                    <a:pt x="676680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8" id="148"/>
          <p:cNvGrpSpPr/>
          <p:nvPr/>
        </p:nvGrpSpPr>
        <p:grpSpPr>
          <a:xfrm rot="0">
            <a:off x="6869800" y="1047026"/>
            <a:ext cx="494154" cy="408214"/>
            <a:chOff x="0" y="0"/>
            <a:chExt cx="658872" cy="544286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0" y="0"/>
              <a:ext cx="658872" cy="544286"/>
            </a:xfrm>
            <a:custGeom>
              <a:avLst/>
              <a:gdLst/>
              <a:ahLst/>
              <a:cxnLst/>
              <a:rect r="r" b="b" t="t" l="l"/>
              <a:pathLst>
                <a:path h="544286" w="658872">
                  <a:moveTo>
                    <a:pt x="0" y="0"/>
                  </a:moveTo>
                  <a:lnTo>
                    <a:pt x="658872" y="0"/>
                  </a:lnTo>
                  <a:lnTo>
                    <a:pt x="65887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3666164">
            <a:off x="-631019" y="746086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277937"/>
                </a:moveTo>
                <a:lnTo>
                  <a:pt x="1575930" y="277937"/>
                </a:lnTo>
                <a:lnTo>
                  <a:pt x="1575930" y="0"/>
                </a:lnTo>
                <a:lnTo>
                  <a:pt x="0" y="0"/>
                </a:lnTo>
                <a:lnTo>
                  <a:pt x="0" y="277937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913640" y="1996484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1241118"/>
                </a:moveTo>
                <a:lnTo>
                  <a:pt x="1241118" y="1241118"/>
                </a:lnTo>
                <a:lnTo>
                  <a:pt x="1241118" y="0"/>
                </a:lnTo>
                <a:lnTo>
                  <a:pt x="0" y="0"/>
                </a:lnTo>
                <a:lnTo>
                  <a:pt x="0" y="1241118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6723914">
            <a:off x="-1600941" y="3772277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1424125"/>
                </a:moveTo>
                <a:lnTo>
                  <a:pt x="2250773" y="1424125"/>
                </a:lnTo>
                <a:lnTo>
                  <a:pt x="2250773" y="0"/>
                </a:lnTo>
                <a:lnTo>
                  <a:pt x="0" y="0"/>
                </a:lnTo>
                <a:lnTo>
                  <a:pt x="0" y="1424125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619878">
            <a:off x="-751498" y="6330208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1110118"/>
                </a:moveTo>
                <a:lnTo>
                  <a:pt x="1715070" y="1110118"/>
                </a:lnTo>
                <a:lnTo>
                  <a:pt x="1715070" y="0"/>
                </a:lnTo>
                <a:lnTo>
                  <a:pt x="0" y="0"/>
                </a:lnTo>
                <a:lnTo>
                  <a:pt x="0" y="1110118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465428" y="4553676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0"/>
                </a:moveTo>
                <a:lnTo>
                  <a:pt x="1241118" y="0"/>
                </a:lnTo>
                <a:lnTo>
                  <a:pt x="1241118" y="1241118"/>
                </a:lnTo>
                <a:lnTo>
                  <a:pt x="0" y="1241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030866">
            <a:off x="9164935" y="5984508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0"/>
                </a:moveTo>
                <a:lnTo>
                  <a:pt x="2250774" y="0"/>
                </a:lnTo>
                <a:lnTo>
                  <a:pt x="2250774" y="1424126"/>
                </a:lnTo>
                <a:lnTo>
                  <a:pt x="0" y="1424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675525">
            <a:off x="9436378" y="153007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0"/>
                </a:moveTo>
                <a:lnTo>
                  <a:pt x="1715070" y="0"/>
                </a:lnTo>
                <a:lnTo>
                  <a:pt x="1715070" y="1110118"/>
                </a:lnTo>
                <a:lnTo>
                  <a:pt x="0" y="1110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2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4647986">
            <a:off x="9596836" y="2959552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0"/>
                </a:moveTo>
                <a:lnTo>
                  <a:pt x="1575929" y="0"/>
                </a:lnTo>
                <a:lnTo>
                  <a:pt x="1575929" y="277936"/>
                </a:lnTo>
                <a:lnTo>
                  <a:pt x="0" y="2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461987" y="653130"/>
            <a:ext cx="4814396" cy="1680856"/>
            <a:chOff x="0" y="0"/>
            <a:chExt cx="2440167" cy="85193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0168" cy="851939"/>
            </a:xfrm>
            <a:custGeom>
              <a:avLst/>
              <a:gdLst/>
              <a:ahLst/>
              <a:cxnLst/>
              <a:rect r="r" b="b" t="t" l="l"/>
              <a:pathLst>
                <a:path h="851939" w="2440168">
                  <a:moveTo>
                    <a:pt x="45481" y="0"/>
                  </a:moveTo>
                  <a:lnTo>
                    <a:pt x="2394687" y="0"/>
                  </a:lnTo>
                  <a:cubicBezTo>
                    <a:pt x="2406749" y="0"/>
                    <a:pt x="2418317" y="4792"/>
                    <a:pt x="2426846" y="13321"/>
                  </a:cubicBezTo>
                  <a:cubicBezTo>
                    <a:pt x="2435376" y="21850"/>
                    <a:pt x="2440168" y="33419"/>
                    <a:pt x="2440168" y="45481"/>
                  </a:cubicBezTo>
                  <a:lnTo>
                    <a:pt x="2440168" y="806458"/>
                  </a:lnTo>
                  <a:cubicBezTo>
                    <a:pt x="2440168" y="831576"/>
                    <a:pt x="2419805" y="851939"/>
                    <a:pt x="2394687" y="851939"/>
                  </a:cubicBezTo>
                  <a:lnTo>
                    <a:pt x="45481" y="851939"/>
                  </a:lnTo>
                  <a:cubicBezTo>
                    <a:pt x="20363" y="851939"/>
                    <a:pt x="0" y="831576"/>
                    <a:pt x="0" y="806458"/>
                  </a:cubicBezTo>
                  <a:lnTo>
                    <a:pt x="0" y="45481"/>
                  </a:lnTo>
                  <a:cubicBezTo>
                    <a:pt x="0" y="20363"/>
                    <a:pt x="20363" y="0"/>
                    <a:pt x="4548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2440167" cy="87098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017317">
            <a:off x="5585457" y="1182834"/>
            <a:ext cx="480938" cy="918459"/>
          </a:xfrm>
          <a:custGeom>
            <a:avLst/>
            <a:gdLst/>
            <a:ahLst/>
            <a:cxnLst/>
            <a:rect r="r" b="b" t="t" l="l"/>
            <a:pathLst>
              <a:path h="918459" w="480938">
                <a:moveTo>
                  <a:pt x="0" y="0"/>
                </a:moveTo>
                <a:lnTo>
                  <a:pt x="480939" y="0"/>
                </a:lnTo>
                <a:lnTo>
                  <a:pt x="480939" y="918459"/>
                </a:lnTo>
                <a:lnTo>
                  <a:pt x="0" y="918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734416" y="813093"/>
            <a:ext cx="993309" cy="334113"/>
            <a:chOff x="0" y="0"/>
            <a:chExt cx="1324412" cy="4454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24412" cy="445484"/>
            </a:xfrm>
            <a:custGeom>
              <a:avLst/>
              <a:gdLst/>
              <a:ahLst/>
              <a:cxnLst/>
              <a:rect r="r" b="b" t="t" l="l"/>
              <a:pathLst>
                <a:path h="445484" w="1324412">
                  <a:moveTo>
                    <a:pt x="0" y="0"/>
                  </a:moveTo>
                  <a:lnTo>
                    <a:pt x="1324412" y="0"/>
                  </a:lnTo>
                  <a:lnTo>
                    <a:pt x="1324412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323315" y="137888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77351" y="2753086"/>
            <a:ext cx="4852663" cy="1981026"/>
            <a:chOff x="0" y="0"/>
            <a:chExt cx="2459563" cy="10040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81712" y="3543984"/>
            <a:ext cx="395844" cy="408214"/>
            <a:chOff x="0" y="0"/>
            <a:chExt cx="527792" cy="5442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461987" y="2762071"/>
            <a:ext cx="4852663" cy="1972040"/>
            <a:chOff x="0" y="0"/>
            <a:chExt cx="2459563" cy="99952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8434082" y="2905187"/>
            <a:ext cx="1228626" cy="1361358"/>
          </a:xfrm>
          <a:custGeom>
            <a:avLst/>
            <a:gdLst/>
            <a:ahLst/>
            <a:cxnLst/>
            <a:rect r="r" b="b" t="t" l="l"/>
            <a:pathLst>
              <a:path h="1361358" w="1228626">
                <a:moveTo>
                  <a:pt x="0" y="0"/>
                </a:moveTo>
                <a:lnTo>
                  <a:pt x="1228626" y="0"/>
                </a:lnTo>
                <a:lnTo>
                  <a:pt x="1228626" y="1361358"/>
                </a:lnTo>
                <a:lnTo>
                  <a:pt x="0" y="13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356614" y="4943662"/>
            <a:ext cx="4852663" cy="1981026"/>
            <a:chOff x="0" y="0"/>
            <a:chExt cx="2459563" cy="100407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2932688" y="5153212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8" y="0"/>
                </a:lnTo>
                <a:lnTo>
                  <a:pt x="1921418" y="1426653"/>
                </a:lnTo>
                <a:lnTo>
                  <a:pt x="0" y="14266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5441250" y="4952647"/>
            <a:ext cx="4852663" cy="1972040"/>
            <a:chOff x="0" y="0"/>
            <a:chExt cx="2459563" cy="99952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8237310" y="5252331"/>
            <a:ext cx="1672333" cy="1084926"/>
          </a:xfrm>
          <a:custGeom>
            <a:avLst/>
            <a:gdLst/>
            <a:ahLst/>
            <a:cxnLst/>
            <a:rect r="r" b="b" t="t" l="l"/>
            <a:pathLst>
              <a:path h="1084926" w="1672333">
                <a:moveTo>
                  <a:pt x="0" y="0"/>
                </a:moveTo>
                <a:lnTo>
                  <a:pt x="1672332" y="0"/>
                </a:lnTo>
                <a:lnTo>
                  <a:pt x="1672332" y="1084926"/>
                </a:lnTo>
                <a:lnTo>
                  <a:pt x="0" y="10849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3475613" y="2905187"/>
            <a:ext cx="1228626" cy="1361358"/>
          </a:xfrm>
          <a:custGeom>
            <a:avLst/>
            <a:gdLst/>
            <a:ahLst/>
            <a:cxnLst/>
            <a:rect r="r" b="b" t="t" l="l"/>
            <a:pathLst>
              <a:path h="1361358" w="1228626">
                <a:moveTo>
                  <a:pt x="0" y="0"/>
                </a:moveTo>
                <a:lnTo>
                  <a:pt x="1228625" y="0"/>
                </a:lnTo>
                <a:lnTo>
                  <a:pt x="1228625" y="1361358"/>
                </a:lnTo>
                <a:lnTo>
                  <a:pt x="0" y="13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4295601" y="3321931"/>
            <a:ext cx="350512" cy="350512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257897" y="3449730"/>
            <a:ext cx="350512" cy="350512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945089" y="4266545"/>
            <a:ext cx="350512" cy="35051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202761" y="3295304"/>
            <a:ext cx="350512" cy="350512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8197816" y="3470560"/>
            <a:ext cx="350512" cy="35051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867801" y="4273818"/>
            <a:ext cx="350512" cy="350512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7924399" y="5619538"/>
            <a:ext cx="350512" cy="350512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3433153" y="6229353"/>
            <a:ext cx="350512" cy="350512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4646113" y="5888426"/>
            <a:ext cx="350512" cy="350512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3608409" y="5304956"/>
            <a:ext cx="350512" cy="350512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6918955" y="3543984"/>
            <a:ext cx="395844" cy="408214"/>
            <a:chOff x="0" y="0"/>
            <a:chExt cx="527792" cy="544286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7" id="67"/>
          <p:cNvSpPr txBox="true"/>
          <p:nvPr/>
        </p:nvSpPr>
        <p:spPr>
          <a:xfrm rot="0">
            <a:off x="7101747" y="3923067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1732557" y="5730067"/>
            <a:ext cx="494154" cy="408214"/>
            <a:chOff x="0" y="0"/>
            <a:chExt cx="658872" cy="544286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658872" cy="544286"/>
            </a:xfrm>
            <a:custGeom>
              <a:avLst/>
              <a:gdLst/>
              <a:ahLst/>
              <a:cxnLst/>
              <a:rect r="r" b="b" t="t" l="l"/>
              <a:pathLst>
                <a:path h="544286" w="658872">
                  <a:moveTo>
                    <a:pt x="0" y="0"/>
                  </a:moveTo>
                  <a:lnTo>
                    <a:pt x="658872" y="0"/>
                  </a:lnTo>
                  <a:lnTo>
                    <a:pt x="65887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6918955" y="5730067"/>
            <a:ext cx="395844" cy="408214"/>
            <a:chOff x="0" y="0"/>
            <a:chExt cx="527792" cy="54428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8792300" y="6250376"/>
            <a:ext cx="350512" cy="350512"/>
            <a:chOff x="0" y="0"/>
            <a:chExt cx="812800" cy="8128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74" id="7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9027504" y="5398612"/>
            <a:ext cx="350512" cy="350512"/>
            <a:chOff x="0" y="0"/>
            <a:chExt cx="812800" cy="812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77" id="7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6775764" y="1329613"/>
            <a:ext cx="993309" cy="334113"/>
            <a:chOff x="0" y="0"/>
            <a:chExt cx="1324412" cy="445484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1324412" cy="445484"/>
            </a:xfrm>
            <a:custGeom>
              <a:avLst/>
              <a:gdLst/>
              <a:ahLst/>
              <a:cxnLst/>
              <a:rect r="r" b="b" t="t" l="l"/>
              <a:pathLst>
                <a:path h="445484" w="1324412">
                  <a:moveTo>
                    <a:pt x="0" y="0"/>
                  </a:moveTo>
                  <a:lnTo>
                    <a:pt x="1324412" y="0"/>
                  </a:lnTo>
                  <a:lnTo>
                    <a:pt x="1324412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6866065" y="1844701"/>
            <a:ext cx="812707" cy="334113"/>
            <a:chOff x="0" y="0"/>
            <a:chExt cx="1083609" cy="445484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1083609" cy="445484"/>
            </a:xfrm>
            <a:custGeom>
              <a:avLst/>
              <a:gdLst/>
              <a:ahLst/>
              <a:cxnLst/>
              <a:rect r="r" b="b" t="t" l="l"/>
              <a:pathLst>
                <a:path h="445484" w="1083609">
                  <a:moveTo>
                    <a:pt x="0" y="0"/>
                  </a:moveTo>
                  <a:lnTo>
                    <a:pt x="1083609" y="0"/>
                  </a:lnTo>
                  <a:lnTo>
                    <a:pt x="1083609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2" id="82"/>
          <p:cNvGrpSpPr/>
          <p:nvPr/>
        </p:nvGrpSpPr>
        <p:grpSpPr>
          <a:xfrm rot="0">
            <a:off x="8595121" y="825524"/>
            <a:ext cx="1020901" cy="334113"/>
            <a:chOff x="0" y="0"/>
            <a:chExt cx="1361201" cy="445484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361201" cy="445484"/>
            </a:xfrm>
            <a:custGeom>
              <a:avLst/>
              <a:gdLst/>
              <a:ahLst/>
              <a:cxnLst/>
              <a:rect r="r" b="b" t="t" l="l"/>
              <a:pathLst>
                <a:path h="445484" w="1361201">
                  <a:moveTo>
                    <a:pt x="0" y="0"/>
                  </a:moveTo>
                  <a:lnTo>
                    <a:pt x="1361201" y="0"/>
                  </a:lnTo>
                  <a:lnTo>
                    <a:pt x="1361201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4" id="84"/>
          <p:cNvSpPr txBox="true"/>
          <p:nvPr/>
        </p:nvSpPr>
        <p:spPr>
          <a:xfrm rot="0">
            <a:off x="8197816" y="139131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</a:t>
            </a:r>
          </a:p>
        </p:txBody>
      </p:sp>
      <p:grpSp>
        <p:nvGrpSpPr>
          <p:cNvPr name="Group 85" id="85"/>
          <p:cNvGrpSpPr/>
          <p:nvPr/>
        </p:nvGrpSpPr>
        <p:grpSpPr>
          <a:xfrm rot="0">
            <a:off x="8636469" y="1342044"/>
            <a:ext cx="1020901" cy="334113"/>
            <a:chOff x="0" y="0"/>
            <a:chExt cx="1361201" cy="445484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1361201" cy="445484"/>
            </a:xfrm>
            <a:custGeom>
              <a:avLst/>
              <a:gdLst/>
              <a:ahLst/>
              <a:cxnLst/>
              <a:rect r="r" b="b" t="t" l="l"/>
              <a:pathLst>
                <a:path h="445484" w="1361201">
                  <a:moveTo>
                    <a:pt x="0" y="0"/>
                  </a:moveTo>
                  <a:lnTo>
                    <a:pt x="1361201" y="0"/>
                  </a:lnTo>
                  <a:lnTo>
                    <a:pt x="1361201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7" id="87"/>
          <p:cNvGrpSpPr/>
          <p:nvPr/>
        </p:nvGrpSpPr>
        <p:grpSpPr>
          <a:xfrm rot="0">
            <a:off x="8740566" y="1857132"/>
            <a:ext cx="812707" cy="334113"/>
            <a:chOff x="0" y="0"/>
            <a:chExt cx="1083609" cy="445484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1083609" cy="445484"/>
            </a:xfrm>
            <a:custGeom>
              <a:avLst/>
              <a:gdLst/>
              <a:ahLst/>
              <a:cxnLst/>
              <a:rect r="r" b="b" t="t" l="l"/>
              <a:pathLst>
                <a:path h="445484" w="1083609">
                  <a:moveTo>
                    <a:pt x="0" y="0"/>
                  </a:moveTo>
                  <a:lnTo>
                    <a:pt x="1083609" y="0"/>
                  </a:lnTo>
                  <a:lnTo>
                    <a:pt x="1083609" y="445484"/>
                  </a:lnTo>
                  <a:lnTo>
                    <a:pt x="0" y="44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9" id="89"/>
          <p:cNvSpPr txBox="true"/>
          <p:nvPr/>
        </p:nvSpPr>
        <p:spPr>
          <a:xfrm rot="0">
            <a:off x="6323315" y="85064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756000" y="521845"/>
            <a:ext cx="4303839" cy="705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0"/>
              </a:lnSpc>
            </a:pPr>
            <a:r>
              <a:rPr lang="en-US" sz="3836">
                <a:solidFill>
                  <a:srgbClr val="A6A6A6"/>
                </a:solidFill>
                <a:latin typeface="Norwester"/>
                <a:ea typeface="Norwester"/>
                <a:cs typeface="Norwester"/>
                <a:sym typeface="Norwester"/>
              </a:rPr>
              <a:t>TRIGONOMETRY RATIO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5636076" y="722249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A6A6A6"/>
                </a:solidFill>
                <a:latin typeface="Sniglet"/>
                <a:ea typeface="Sniglet"/>
                <a:cs typeface="Sniglet"/>
                <a:sym typeface="Sniglet"/>
              </a:rPr>
              <a:t>Hint : 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533740" y="1330403"/>
            <a:ext cx="4491230" cy="681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0"/>
              </a:lnSpc>
            </a:pPr>
            <a:r>
              <a:rPr lang="en-US" sz="1300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With the given clue, write the correct number on each side. After that, find the unknown side of the triangle using the Pythagorean theorem.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125713" y="3618590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 B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07120" y="2843926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1)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6262957" y="3618590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 A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5744363" y="2843926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2)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1125713" y="5804673"/>
            <a:ext cx="528731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Tan C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607120" y="5086537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3)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6262957" y="5804673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 A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5744363" y="5086537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4)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6323315" y="1893971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Tan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8197816" y="863079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8197816" y="1906401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Cot</a:t>
            </a:r>
          </a:p>
        </p:txBody>
      </p:sp>
      <p:grpSp>
        <p:nvGrpSpPr>
          <p:cNvPr name="Group 104" id="104"/>
          <p:cNvGrpSpPr/>
          <p:nvPr/>
        </p:nvGrpSpPr>
        <p:grpSpPr>
          <a:xfrm rot="0">
            <a:off x="1410358" y="1996484"/>
            <a:ext cx="2786647" cy="755114"/>
            <a:chOff x="0" y="0"/>
            <a:chExt cx="3715530" cy="1006819"/>
          </a:xfrm>
        </p:grpSpPr>
        <p:sp>
          <p:nvSpPr>
            <p:cNvPr name="Freeform 105" id="105"/>
            <p:cNvSpPr/>
            <p:nvPr/>
          </p:nvSpPr>
          <p:spPr>
            <a:xfrm flipH="false" flipV="false" rot="-172683">
              <a:off x="18345" y="91839"/>
              <a:ext cx="3678840" cy="823140"/>
            </a:xfrm>
            <a:custGeom>
              <a:avLst/>
              <a:gdLst/>
              <a:ahLst/>
              <a:cxnLst/>
              <a:rect r="r" b="b" t="t" l="l"/>
              <a:pathLst>
                <a:path h="823140" w="3678840">
                  <a:moveTo>
                    <a:pt x="0" y="0"/>
                  </a:moveTo>
                  <a:lnTo>
                    <a:pt x="3678840" y="0"/>
                  </a:lnTo>
                  <a:lnTo>
                    <a:pt x="3678840" y="823141"/>
                  </a:lnTo>
                  <a:lnTo>
                    <a:pt x="0" y="823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6" id="106"/>
            <p:cNvSpPr txBox="true"/>
            <p:nvPr/>
          </p:nvSpPr>
          <p:spPr>
            <a:xfrm rot="0">
              <a:off x="474300" y="223882"/>
              <a:ext cx="2766930" cy="4923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1"/>
                </a:lnSpc>
              </a:pPr>
              <a:r>
                <a:rPr lang="en-US" sz="2100">
                  <a:solidFill>
                    <a:srgbClr val="A6A6A6"/>
                  </a:solidFill>
                  <a:latin typeface="Sniglet"/>
                  <a:ea typeface="Sniglet"/>
                  <a:cs typeface="Sniglet"/>
                  <a:sym typeface="Sniglet"/>
                </a:rPr>
                <a:t>PRINT VERSION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3666164">
            <a:off x="-631019" y="746086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277937"/>
                </a:moveTo>
                <a:lnTo>
                  <a:pt x="1575930" y="277937"/>
                </a:lnTo>
                <a:lnTo>
                  <a:pt x="1575930" y="0"/>
                </a:lnTo>
                <a:lnTo>
                  <a:pt x="0" y="0"/>
                </a:lnTo>
                <a:lnTo>
                  <a:pt x="0" y="277937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7719" y="598911"/>
            <a:ext cx="4852663" cy="1981026"/>
            <a:chOff x="0" y="0"/>
            <a:chExt cx="2459563" cy="10040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134334" y="756000"/>
            <a:ext cx="1852246" cy="1292966"/>
          </a:xfrm>
          <a:custGeom>
            <a:avLst/>
            <a:gdLst/>
            <a:ahLst/>
            <a:cxnLst/>
            <a:rect r="r" b="b" t="t" l="l"/>
            <a:pathLst>
              <a:path h="1292966" w="1852246">
                <a:moveTo>
                  <a:pt x="0" y="0"/>
                </a:moveTo>
                <a:lnTo>
                  <a:pt x="1852246" y="0"/>
                </a:lnTo>
                <a:lnTo>
                  <a:pt x="1852246" y="1292966"/>
                </a:lnTo>
                <a:lnTo>
                  <a:pt x="0" y="1292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731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675525">
            <a:off x="9436378" y="153007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0"/>
                </a:moveTo>
                <a:lnTo>
                  <a:pt x="1715070" y="0"/>
                </a:lnTo>
                <a:lnTo>
                  <a:pt x="1715070" y="1110118"/>
                </a:lnTo>
                <a:lnTo>
                  <a:pt x="0" y="11101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5472355" y="607897"/>
            <a:ext cx="4852663" cy="1972040"/>
            <a:chOff x="0" y="0"/>
            <a:chExt cx="2459563" cy="9995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969498" y="648083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9" y="0"/>
                </a:lnTo>
                <a:lnTo>
                  <a:pt x="1921419" y="1426654"/>
                </a:lnTo>
                <a:lnTo>
                  <a:pt x="0" y="1426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0">
            <a:off x="-913640" y="1996484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1241118"/>
                </a:moveTo>
                <a:lnTo>
                  <a:pt x="1241118" y="1241118"/>
                </a:lnTo>
                <a:lnTo>
                  <a:pt x="1241118" y="0"/>
                </a:lnTo>
                <a:lnTo>
                  <a:pt x="0" y="0"/>
                </a:lnTo>
                <a:lnTo>
                  <a:pt x="0" y="1241118"/>
                </a:lnTo>
                <a:close/>
              </a:path>
            </a:pathLst>
          </a:custGeom>
          <a:blipFill>
            <a:blip r:embed="rId10">
              <a:alphaModFix amt="5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true" rot="-6723914">
            <a:off x="-1600941" y="3772277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1424125"/>
                </a:moveTo>
                <a:lnTo>
                  <a:pt x="2250773" y="1424125"/>
                </a:lnTo>
                <a:lnTo>
                  <a:pt x="2250773" y="0"/>
                </a:lnTo>
                <a:lnTo>
                  <a:pt x="0" y="0"/>
                </a:lnTo>
                <a:lnTo>
                  <a:pt x="0" y="1424125"/>
                </a:lnTo>
                <a:close/>
              </a:path>
            </a:pathLst>
          </a:custGeom>
          <a:blipFill>
            <a:blip r:embed="rId12">
              <a:alphaModFix amt="5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true" rot="-8619878">
            <a:off x="-751498" y="6330208"/>
            <a:ext cx="1715070" cy="1110118"/>
          </a:xfrm>
          <a:custGeom>
            <a:avLst/>
            <a:gdLst/>
            <a:ahLst/>
            <a:cxnLst/>
            <a:rect r="r" b="b" t="t" l="l"/>
            <a:pathLst>
              <a:path h="1110118" w="1715070">
                <a:moveTo>
                  <a:pt x="0" y="1110118"/>
                </a:moveTo>
                <a:lnTo>
                  <a:pt x="1715070" y="1110118"/>
                </a:lnTo>
                <a:lnTo>
                  <a:pt x="1715070" y="0"/>
                </a:lnTo>
                <a:lnTo>
                  <a:pt x="0" y="0"/>
                </a:lnTo>
                <a:lnTo>
                  <a:pt x="0" y="1110118"/>
                </a:lnTo>
                <a:close/>
              </a:path>
            </a:pathLst>
          </a:custGeom>
          <a:blipFill>
            <a:blip r:embed="rId6">
              <a:alphaModFix amt="5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0465428" y="4553676"/>
            <a:ext cx="1241118" cy="1241118"/>
          </a:xfrm>
          <a:custGeom>
            <a:avLst/>
            <a:gdLst/>
            <a:ahLst/>
            <a:cxnLst/>
            <a:rect r="r" b="b" t="t" l="l"/>
            <a:pathLst>
              <a:path h="1241118" w="1241118">
                <a:moveTo>
                  <a:pt x="0" y="0"/>
                </a:moveTo>
                <a:lnTo>
                  <a:pt x="1241118" y="0"/>
                </a:lnTo>
                <a:lnTo>
                  <a:pt x="1241118" y="1241118"/>
                </a:lnTo>
                <a:lnTo>
                  <a:pt x="0" y="1241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7030866">
            <a:off x="9164935" y="5984508"/>
            <a:ext cx="2250774" cy="1424126"/>
          </a:xfrm>
          <a:custGeom>
            <a:avLst/>
            <a:gdLst/>
            <a:ahLst/>
            <a:cxnLst/>
            <a:rect r="r" b="b" t="t" l="l"/>
            <a:pathLst>
              <a:path h="1424126" w="2250774">
                <a:moveTo>
                  <a:pt x="0" y="0"/>
                </a:moveTo>
                <a:lnTo>
                  <a:pt x="2250774" y="0"/>
                </a:lnTo>
                <a:lnTo>
                  <a:pt x="2250774" y="1424126"/>
                </a:lnTo>
                <a:lnTo>
                  <a:pt x="0" y="1424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4647986">
            <a:off x="9596836" y="2959552"/>
            <a:ext cx="1575930" cy="277937"/>
          </a:xfrm>
          <a:custGeom>
            <a:avLst/>
            <a:gdLst/>
            <a:ahLst/>
            <a:cxnLst/>
            <a:rect r="r" b="b" t="t" l="l"/>
            <a:pathLst>
              <a:path h="277937" w="1575930">
                <a:moveTo>
                  <a:pt x="0" y="0"/>
                </a:moveTo>
                <a:lnTo>
                  <a:pt x="1575929" y="0"/>
                </a:lnTo>
                <a:lnTo>
                  <a:pt x="1575929" y="277936"/>
                </a:lnTo>
                <a:lnTo>
                  <a:pt x="0" y="27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87719" y="2789487"/>
            <a:ext cx="4852663" cy="1981026"/>
            <a:chOff x="0" y="0"/>
            <a:chExt cx="2459563" cy="100407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266622" y="3242030"/>
            <a:ext cx="1672333" cy="1084926"/>
          </a:xfrm>
          <a:custGeom>
            <a:avLst/>
            <a:gdLst/>
            <a:ahLst/>
            <a:cxnLst/>
            <a:rect r="r" b="b" t="t" l="l"/>
            <a:pathLst>
              <a:path h="1084926" w="1672333">
                <a:moveTo>
                  <a:pt x="0" y="0"/>
                </a:moveTo>
                <a:lnTo>
                  <a:pt x="1672333" y="0"/>
                </a:lnTo>
                <a:lnTo>
                  <a:pt x="1672333" y="1084926"/>
                </a:lnTo>
                <a:lnTo>
                  <a:pt x="0" y="10849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5472355" y="2798472"/>
            <a:ext cx="4852663" cy="1972040"/>
            <a:chOff x="0" y="0"/>
            <a:chExt cx="2459563" cy="99952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7964346" y="2818566"/>
            <a:ext cx="1921419" cy="1426653"/>
          </a:xfrm>
          <a:custGeom>
            <a:avLst/>
            <a:gdLst/>
            <a:ahLst/>
            <a:cxnLst/>
            <a:rect r="r" b="b" t="t" l="l"/>
            <a:pathLst>
              <a:path h="1426653" w="1921419">
                <a:moveTo>
                  <a:pt x="0" y="0"/>
                </a:moveTo>
                <a:lnTo>
                  <a:pt x="1921419" y="0"/>
                </a:lnTo>
                <a:lnTo>
                  <a:pt x="1921419" y="1426653"/>
                </a:lnTo>
                <a:lnTo>
                  <a:pt x="0" y="142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366982" y="4980063"/>
            <a:ext cx="4852663" cy="1981026"/>
            <a:chOff x="0" y="0"/>
            <a:chExt cx="2459563" cy="100407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459563" cy="1004079"/>
            </a:xfrm>
            <a:custGeom>
              <a:avLst/>
              <a:gdLst/>
              <a:ahLst/>
              <a:cxnLst/>
              <a:rect r="r" b="b" t="t" l="l"/>
              <a:pathLst>
                <a:path h="1004079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9408"/>
                  </a:lnTo>
                  <a:cubicBezTo>
                    <a:pt x="2459563" y="971255"/>
                    <a:pt x="2454857" y="982618"/>
                    <a:pt x="2446479" y="990995"/>
                  </a:cubicBezTo>
                  <a:cubicBezTo>
                    <a:pt x="2438102" y="999373"/>
                    <a:pt x="2426739" y="1004079"/>
                    <a:pt x="2414892" y="1004079"/>
                  </a:cubicBezTo>
                  <a:lnTo>
                    <a:pt x="44671" y="1004079"/>
                  </a:lnTo>
                  <a:cubicBezTo>
                    <a:pt x="32824" y="1004079"/>
                    <a:pt x="21461" y="999373"/>
                    <a:pt x="13084" y="990995"/>
                  </a:cubicBezTo>
                  <a:cubicBezTo>
                    <a:pt x="4706" y="982618"/>
                    <a:pt x="0" y="971255"/>
                    <a:pt x="0" y="959408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2459563" cy="1023129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2999298" y="5184689"/>
            <a:ext cx="1852246" cy="1292966"/>
          </a:xfrm>
          <a:custGeom>
            <a:avLst/>
            <a:gdLst/>
            <a:ahLst/>
            <a:cxnLst/>
            <a:rect r="r" b="b" t="t" l="l"/>
            <a:pathLst>
              <a:path h="1292966" w="1852246">
                <a:moveTo>
                  <a:pt x="0" y="0"/>
                </a:moveTo>
                <a:lnTo>
                  <a:pt x="1852246" y="0"/>
                </a:lnTo>
                <a:lnTo>
                  <a:pt x="1852246" y="1292966"/>
                </a:lnTo>
                <a:lnTo>
                  <a:pt x="0" y="1292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7318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5451619" y="4989048"/>
            <a:ext cx="4852663" cy="1972040"/>
            <a:chOff x="0" y="0"/>
            <a:chExt cx="2459563" cy="99952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459563" cy="999525"/>
            </a:xfrm>
            <a:custGeom>
              <a:avLst/>
              <a:gdLst/>
              <a:ahLst/>
              <a:cxnLst/>
              <a:rect r="r" b="b" t="t" l="l"/>
              <a:pathLst>
                <a:path h="999525" w="2459563">
                  <a:moveTo>
                    <a:pt x="44671" y="0"/>
                  </a:moveTo>
                  <a:lnTo>
                    <a:pt x="2414892" y="0"/>
                  </a:lnTo>
                  <a:cubicBezTo>
                    <a:pt x="2426739" y="0"/>
                    <a:pt x="2438102" y="4706"/>
                    <a:pt x="2446479" y="13084"/>
                  </a:cubicBezTo>
                  <a:cubicBezTo>
                    <a:pt x="2454857" y="21461"/>
                    <a:pt x="2459563" y="32824"/>
                    <a:pt x="2459563" y="44671"/>
                  </a:cubicBezTo>
                  <a:lnTo>
                    <a:pt x="2459563" y="954854"/>
                  </a:lnTo>
                  <a:cubicBezTo>
                    <a:pt x="2459563" y="966701"/>
                    <a:pt x="2454857" y="978064"/>
                    <a:pt x="2446479" y="986441"/>
                  </a:cubicBezTo>
                  <a:cubicBezTo>
                    <a:pt x="2438102" y="994819"/>
                    <a:pt x="2426739" y="999525"/>
                    <a:pt x="2414892" y="999525"/>
                  </a:cubicBezTo>
                  <a:lnTo>
                    <a:pt x="44671" y="999525"/>
                  </a:lnTo>
                  <a:cubicBezTo>
                    <a:pt x="32824" y="999525"/>
                    <a:pt x="21461" y="994819"/>
                    <a:pt x="13084" y="986441"/>
                  </a:cubicBezTo>
                  <a:cubicBezTo>
                    <a:pt x="4706" y="978064"/>
                    <a:pt x="0" y="966701"/>
                    <a:pt x="0" y="954854"/>
                  </a:cubicBezTo>
                  <a:lnTo>
                    <a:pt x="0" y="44671"/>
                  </a:lnTo>
                  <a:cubicBezTo>
                    <a:pt x="0" y="32824"/>
                    <a:pt x="4706" y="21461"/>
                    <a:pt x="13084" y="13084"/>
                  </a:cubicBezTo>
                  <a:cubicBezTo>
                    <a:pt x="21461" y="4706"/>
                    <a:pt x="32824" y="0"/>
                    <a:pt x="4467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2459563" cy="101857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8534092" y="5261036"/>
            <a:ext cx="1132440" cy="1254781"/>
          </a:xfrm>
          <a:custGeom>
            <a:avLst/>
            <a:gdLst/>
            <a:ahLst/>
            <a:cxnLst/>
            <a:rect r="r" b="b" t="t" l="l"/>
            <a:pathLst>
              <a:path h="1254781" w="1132440">
                <a:moveTo>
                  <a:pt x="0" y="0"/>
                </a:moveTo>
                <a:lnTo>
                  <a:pt x="1132440" y="0"/>
                </a:lnTo>
                <a:lnTo>
                  <a:pt x="1132440" y="1254781"/>
                </a:lnTo>
                <a:lnTo>
                  <a:pt x="0" y="12547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136082" y="367071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Cot B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2916110" y="3588562"/>
            <a:ext cx="350512" cy="350512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927532" y="4265313"/>
            <a:ext cx="350512" cy="350512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060457" y="3343300"/>
            <a:ext cx="350512" cy="350512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749800" y="2923264"/>
            <a:ext cx="350512" cy="350512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8478915" y="3867479"/>
            <a:ext cx="350512" cy="350512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710509" y="3604744"/>
            <a:ext cx="350512" cy="350512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8925056" y="6547112"/>
            <a:ext cx="350512" cy="350512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9359997" y="5513463"/>
            <a:ext cx="350512" cy="350512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8128402" y="5754778"/>
            <a:ext cx="350512" cy="336669"/>
            <a:chOff x="0" y="0"/>
            <a:chExt cx="812800" cy="780699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780699"/>
            </a:xfrm>
            <a:custGeom>
              <a:avLst/>
              <a:gdLst/>
              <a:ahLst/>
              <a:cxnLst/>
              <a:rect r="r" b="b" t="t" l="l"/>
              <a:pathLst>
                <a:path h="780699" w="812800">
                  <a:moveTo>
                    <a:pt x="406400" y="0"/>
                  </a:moveTo>
                  <a:cubicBezTo>
                    <a:pt x="181951" y="0"/>
                    <a:pt x="0" y="174765"/>
                    <a:pt x="0" y="390350"/>
                  </a:cubicBezTo>
                  <a:cubicBezTo>
                    <a:pt x="0" y="605934"/>
                    <a:pt x="181951" y="780699"/>
                    <a:pt x="406400" y="780699"/>
                  </a:cubicBezTo>
                  <a:cubicBezTo>
                    <a:pt x="630849" y="780699"/>
                    <a:pt x="812800" y="605934"/>
                    <a:pt x="812800" y="390350"/>
                  </a:cubicBezTo>
                  <a:cubicBezTo>
                    <a:pt x="812800" y="17476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76200" y="6516"/>
              <a:ext cx="660400" cy="7009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3885201" y="6196599"/>
            <a:ext cx="350512" cy="350512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3266622" y="5370208"/>
            <a:ext cx="350512" cy="350512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4588442" y="5370208"/>
            <a:ext cx="350512" cy="350512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4676287" y="900621"/>
            <a:ext cx="350512" cy="350512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73" id="7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4102788" y="1779896"/>
            <a:ext cx="350512" cy="350512"/>
            <a:chOff x="0" y="0"/>
            <a:chExt cx="812800" cy="8128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76" id="7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3359889" y="937022"/>
            <a:ext cx="350512" cy="350512"/>
            <a:chOff x="0" y="0"/>
            <a:chExt cx="812800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79" id="7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9710509" y="1361410"/>
            <a:ext cx="350512" cy="350512"/>
            <a:chOff x="0" y="0"/>
            <a:chExt cx="812800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82" id="8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8829427" y="756427"/>
            <a:ext cx="350512" cy="350512"/>
            <a:chOff x="0" y="0"/>
            <a:chExt cx="812800" cy="8128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lgDash"/>
              <a:miter/>
            </a:ln>
          </p:spPr>
        </p:sp>
        <p:sp>
          <p:nvSpPr>
            <p:cNvPr name="TextBox 85" id="85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8574543" y="1726855"/>
            <a:ext cx="350512" cy="350512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A6A6A6"/>
              </a:solidFill>
              <a:prstDash val="dash"/>
              <a:miter/>
            </a:ln>
          </p:spPr>
        </p:sp>
        <p:sp>
          <p:nvSpPr>
            <p:cNvPr name="TextBox 88" id="8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8"/>
                </a:lnSpc>
              </a:pPr>
            </a:p>
          </p:txBody>
        </p:sp>
      </p:grpSp>
      <p:sp>
        <p:nvSpPr>
          <p:cNvPr name="TextBox 89" id="89"/>
          <p:cNvSpPr txBox="true"/>
          <p:nvPr/>
        </p:nvSpPr>
        <p:spPr>
          <a:xfrm rot="0">
            <a:off x="617488" y="288032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7)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6273325" y="3670718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Cos C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5754731" y="288032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8)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7112115" y="3959468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1136082" y="5865560"/>
            <a:ext cx="528731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Sin B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17488" y="512293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9)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6273325" y="5865560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Csc A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5754731" y="5122938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10)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1136082" y="1500817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 B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617488" y="689752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5)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6273325" y="1500817"/>
            <a:ext cx="461855" cy="23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04"/>
              </a:lnSpc>
            </a:pPr>
            <a:r>
              <a:rPr lang="en-US" sz="1484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Sec A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5754731" y="689752"/>
            <a:ext cx="857809" cy="31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8"/>
              </a:lnSpc>
            </a:pPr>
            <a:r>
              <a:rPr lang="en-US" sz="1626">
                <a:solidFill>
                  <a:srgbClr val="89775E"/>
                </a:solidFill>
                <a:latin typeface="Sniglet"/>
                <a:ea typeface="Sniglet"/>
                <a:cs typeface="Sniglet"/>
                <a:sym typeface="Sniglet"/>
              </a:rPr>
              <a:t>6)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7112115" y="1768892"/>
            <a:ext cx="256009" cy="30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8"/>
              </a:lnSpc>
            </a:pPr>
            <a:r>
              <a:rPr lang="en-US" sz="1626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5</a:t>
            </a:r>
          </a:p>
        </p:txBody>
      </p:sp>
      <p:grpSp>
        <p:nvGrpSpPr>
          <p:cNvPr name="Group 102" id="102"/>
          <p:cNvGrpSpPr/>
          <p:nvPr/>
        </p:nvGrpSpPr>
        <p:grpSpPr>
          <a:xfrm rot="0">
            <a:off x="1781712" y="3559711"/>
            <a:ext cx="395844" cy="408214"/>
            <a:chOff x="0" y="0"/>
            <a:chExt cx="527792" cy="544286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6918955" y="3559711"/>
            <a:ext cx="395844" cy="408214"/>
            <a:chOff x="0" y="0"/>
            <a:chExt cx="527792" cy="544286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1781712" y="5754553"/>
            <a:ext cx="395844" cy="408214"/>
            <a:chOff x="0" y="0"/>
            <a:chExt cx="527792" cy="544286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6918955" y="5754553"/>
            <a:ext cx="395844" cy="408214"/>
            <a:chOff x="0" y="0"/>
            <a:chExt cx="527792" cy="544286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527792" cy="544286"/>
            </a:xfrm>
            <a:custGeom>
              <a:avLst/>
              <a:gdLst/>
              <a:ahLst/>
              <a:cxnLst/>
              <a:rect r="r" b="b" t="t" l="l"/>
              <a:pathLst>
                <a:path h="544286" w="527792">
                  <a:moveTo>
                    <a:pt x="0" y="0"/>
                  </a:moveTo>
                  <a:lnTo>
                    <a:pt x="527792" y="0"/>
                  </a:lnTo>
                  <a:lnTo>
                    <a:pt x="52779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1725879" y="1389810"/>
            <a:ext cx="507510" cy="408214"/>
            <a:chOff x="0" y="0"/>
            <a:chExt cx="676680" cy="544286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676680" cy="544286"/>
            </a:xfrm>
            <a:custGeom>
              <a:avLst/>
              <a:gdLst/>
              <a:ahLst/>
              <a:cxnLst/>
              <a:rect r="r" b="b" t="t" l="l"/>
              <a:pathLst>
                <a:path h="544286" w="676680">
                  <a:moveTo>
                    <a:pt x="0" y="0"/>
                  </a:moveTo>
                  <a:lnTo>
                    <a:pt x="676680" y="0"/>
                  </a:lnTo>
                  <a:lnTo>
                    <a:pt x="676680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2" id="112"/>
          <p:cNvGrpSpPr/>
          <p:nvPr/>
        </p:nvGrpSpPr>
        <p:grpSpPr>
          <a:xfrm rot="0">
            <a:off x="6869800" y="1389810"/>
            <a:ext cx="494154" cy="408214"/>
            <a:chOff x="0" y="0"/>
            <a:chExt cx="658872" cy="544286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658872" cy="544286"/>
            </a:xfrm>
            <a:custGeom>
              <a:avLst/>
              <a:gdLst/>
              <a:ahLst/>
              <a:cxnLst/>
              <a:rect r="r" b="b" t="t" l="l"/>
              <a:pathLst>
                <a:path h="544286" w="658872">
                  <a:moveTo>
                    <a:pt x="0" y="0"/>
                  </a:moveTo>
                  <a:lnTo>
                    <a:pt x="658872" y="0"/>
                  </a:lnTo>
                  <a:lnTo>
                    <a:pt x="658872" y="544286"/>
                  </a:lnTo>
                  <a:lnTo>
                    <a:pt x="0" y="544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DAGYt2_U--U</dc:identifier>
  <dcterms:modified xsi:type="dcterms:W3CDTF">2011-08-01T06:04:30Z</dcterms:modified>
  <cp:revision>1</cp:revision>
  <dc:title>Digital Worksheet Trigonometry Ratio in Orange White Illustrative Style</dc:title>
</cp:coreProperties>
</file>