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6858000" cy="9144000"/>
  <p:embeddedFontLst>
    <p:embeddedFont>
      <p:font typeface="Blueberry" charset="1" panose="02000500000000000000"/>
      <p:regular r:id="rId16"/>
    </p:embeddedFont>
    <p:embeddedFont>
      <p:font typeface="Quicksand Medium" charset="1" panose="0000060000000000000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14.png" Type="http://schemas.openxmlformats.org/officeDocument/2006/relationships/image"/><Relationship Id="rId6" Target="../media/image1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8.png" Type="http://schemas.openxmlformats.org/officeDocument/2006/relationships/image"/><Relationship Id="rId8" Target="../media/image9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10.png" Type="http://schemas.openxmlformats.org/officeDocument/2006/relationships/image"/><Relationship Id="rId6" Target="../media/image11.svg" Type="http://schemas.openxmlformats.org/officeDocument/2006/relationships/image"/><Relationship Id="rId7" Target="../media/image12.png" Type="http://schemas.openxmlformats.org/officeDocument/2006/relationships/image"/><Relationship Id="rId8" Target="../media/image13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14.png" Type="http://schemas.openxmlformats.org/officeDocument/2006/relationships/image"/><Relationship Id="rId6" Target="../media/image1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10.png" Type="http://schemas.openxmlformats.org/officeDocument/2006/relationships/image"/><Relationship Id="rId6" Target="../media/image11.svg" Type="http://schemas.openxmlformats.org/officeDocument/2006/relationships/image"/><Relationship Id="rId7" Target="../media/image12.png" Type="http://schemas.openxmlformats.org/officeDocument/2006/relationships/image"/><Relationship Id="rId8" Target="../media/image13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14.png" Type="http://schemas.openxmlformats.org/officeDocument/2006/relationships/image"/><Relationship Id="rId6" Target="../media/image1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10.png" Type="http://schemas.openxmlformats.org/officeDocument/2006/relationships/image"/><Relationship Id="rId6" Target="../media/image11.svg" Type="http://schemas.openxmlformats.org/officeDocument/2006/relationships/image"/><Relationship Id="rId7" Target="../media/image12.png" Type="http://schemas.openxmlformats.org/officeDocument/2006/relationships/image"/><Relationship Id="rId8" Target="../media/image13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14.png" Type="http://schemas.openxmlformats.org/officeDocument/2006/relationships/image"/><Relationship Id="rId6" Target="../media/image1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10.png" Type="http://schemas.openxmlformats.org/officeDocument/2006/relationships/image"/><Relationship Id="rId6" Target="../media/image11.svg" Type="http://schemas.openxmlformats.org/officeDocument/2006/relationships/image"/><Relationship Id="rId7" Target="../media/image12.png" Type="http://schemas.openxmlformats.org/officeDocument/2006/relationships/image"/><Relationship Id="rId8" Target="../media/image13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2742134" y="715802"/>
            <a:ext cx="12803732" cy="8855397"/>
            <a:chOff x="0" y="0"/>
            <a:chExt cx="17071643" cy="11807196"/>
          </a:xfrm>
        </p:grpSpPr>
        <p:grpSp>
          <p:nvGrpSpPr>
            <p:cNvPr name="Group 5" id="5"/>
            <p:cNvGrpSpPr/>
            <p:nvPr/>
          </p:nvGrpSpPr>
          <p:grpSpPr>
            <a:xfrm rot="308514">
              <a:off x="1986034" y="7824819"/>
              <a:ext cx="13099574" cy="3315191"/>
              <a:chOff x="0" y="0"/>
              <a:chExt cx="2393349" cy="605700"/>
            </a:xfrm>
          </p:grpSpPr>
          <p:sp>
            <p:nvSpPr>
              <p:cNvPr name="Freeform 6" id="6"/>
              <p:cNvSpPr/>
              <p:nvPr/>
            </p:nvSpPr>
            <p:spPr>
              <a:xfrm flipH="false" flipV="false" rot="0">
                <a:off x="0" y="0"/>
                <a:ext cx="2393349" cy="605700"/>
              </a:xfrm>
              <a:custGeom>
                <a:avLst/>
                <a:gdLst/>
                <a:ahLst/>
                <a:cxnLst/>
                <a:rect r="r" b="b" t="t" l="l"/>
                <a:pathLst>
                  <a:path h="605700" w="2393349">
                    <a:moveTo>
                      <a:pt x="0" y="0"/>
                    </a:moveTo>
                    <a:lnTo>
                      <a:pt x="2393349" y="0"/>
                    </a:lnTo>
                    <a:lnTo>
                      <a:pt x="2393349" y="605700"/>
                    </a:lnTo>
                    <a:lnTo>
                      <a:pt x="0" y="605700"/>
                    </a:lnTo>
                    <a:close/>
                  </a:path>
                </a:pathLst>
              </a:custGeom>
              <a:solidFill>
                <a:srgbClr val="5091B5"/>
              </a:solidFill>
            </p:spPr>
          </p:sp>
          <p:sp>
            <p:nvSpPr>
              <p:cNvPr name="TextBox 7" id="7"/>
              <p:cNvSpPr txBox="true"/>
              <p:nvPr/>
            </p:nvSpPr>
            <p:spPr>
              <a:xfrm>
                <a:off x="0" y="-38100"/>
                <a:ext cx="2393349" cy="64380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8" id="8"/>
            <p:cNvGrpSpPr/>
            <p:nvPr/>
          </p:nvGrpSpPr>
          <p:grpSpPr>
            <a:xfrm rot="233592">
              <a:off x="2357507" y="1082347"/>
              <a:ext cx="13296311" cy="3669480"/>
              <a:chOff x="0" y="0"/>
              <a:chExt cx="2429294" cy="670430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2429294" cy="670430"/>
              </a:xfrm>
              <a:custGeom>
                <a:avLst/>
                <a:gdLst/>
                <a:ahLst/>
                <a:cxnLst/>
                <a:rect r="r" b="b" t="t" l="l"/>
                <a:pathLst>
                  <a:path h="670430" w="2429294">
                    <a:moveTo>
                      <a:pt x="0" y="0"/>
                    </a:moveTo>
                    <a:lnTo>
                      <a:pt x="2429294" y="0"/>
                    </a:lnTo>
                    <a:lnTo>
                      <a:pt x="2429294" y="670430"/>
                    </a:lnTo>
                    <a:lnTo>
                      <a:pt x="0" y="670430"/>
                    </a:lnTo>
                    <a:close/>
                  </a:path>
                </a:pathLst>
              </a:custGeom>
              <a:solidFill>
                <a:srgbClr val="F78A6A"/>
              </a:solidFill>
            </p:spPr>
          </p:sp>
          <p:sp>
            <p:nvSpPr>
              <p:cNvPr name="TextBox 10" id="10"/>
              <p:cNvSpPr txBox="true"/>
              <p:nvPr/>
            </p:nvSpPr>
            <p:spPr>
              <a:xfrm>
                <a:off x="0" y="-38100"/>
                <a:ext cx="2429294" cy="70853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1" id="11"/>
            <p:cNvGrpSpPr/>
            <p:nvPr/>
          </p:nvGrpSpPr>
          <p:grpSpPr>
            <a:xfrm rot="-263073">
              <a:off x="1108022" y="502885"/>
              <a:ext cx="13296311" cy="3669480"/>
              <a:chOff x="0" y="0"/>
              <a:chExt cx="2429294" cy="670430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2429294" cy="670430"/>
              </a:xfrm>
              <a:custGeom>
                <a:avLst/>
                <a:gdLst/>
                <a:ahLst/>
                <a:cxnLst/>
                <a:rect r="r" b="b" t="t" l="l"/>
                <a:pathLst>
                  <a:path h="670430" w="2429294">
                    <a:moveTo>
                      <a:pt x="0" y="0"/>
                    </a:moveTo>
                    <a:lnTo>
                      <a:pt x="2429294" y="0"/>
                    </a:lnTo>
                    <a:lnTo>
                      <a:pt x="2429294" y="670430"/>
                    </a:lnTo>
                    <a:lnTo>
                      <a:pt x="0" y="670430"/>
                    </a:lnTo>
                    <a:close/>
                  </a:path>
                </a:pathLst>
              </a:custGeom>
              <a:solidFill>
                <a:srgbClr val="FFC5C5"/>
              </a:solidFill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-38100"/>
                <a:ext cx="2429294" cy="70853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Freeform 14" id="14"/>
            <p:cNvSpPr/>
            <p:nvPr/>
          </p:nvSpPr>
          <p:spPr>
            <a:xfrm flipH="false" flipV="false" rot="5139421">
              <a:off x="1783516" y="66000"/>
              <a:ext cx="3727000" cy="5131842"/>
            </a:xfrm>
            <a:custGeom>
              <a:avLst/>
              <a:gdLst/>
              <a:ahLst/>
              <a:cxnLst/>
              <a:rect r="r" b="b" t="t" l="l"/>
              <a:pathLst>
                <a:path h="5131842" w="3727000">
                  <a:moveTo>
                    <a:pt x="0" y="0"/>
                  </a:moveTo>
                  <a:lnTo>
                    <a:pt x="3727001" y="0"/>
                  </a:lnTo>
                  <a:lnTo>
                    <a:pt x="3727001" y="5131841"/>
                  </a:lnTo>
                  <a:lnTo>
                    <a:pt x="0" y="51318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grpSp>
          <p:nvGrpSpPr>
            <p:cNvPr name="Group 15" id="15"/>
            <p:cNvGrpSpPr/>
            <p:nvPr/>
          </p:nvGrpSpPr>
          <p:grpSpPr>
            <a:xfrm rot="-107102">
              <a:off x="1064918" y="8288784"/>
              <a:ext cx="13099574" cy="3315191"/>
              <a:chOff x="0" y="0"/>
              <a:chExt cx="2393349" cy="605700"/>
            </a:xfrm>
          </p:grpSpPr>
          <p:sp>
            <p:nvSpPr>
              <p:cNvPr name="Freeform 16" id="16"/>
              <p:cNvSpPr/>
              <p:nvPr/>
            </p:nvSpPr>
            <p:spPr>
              <a:xfrm flipH="false" flipV="false" rot="0">
                <a:off x="0" y="0"/>
                <a:ext cx="2393349" cy="605700"/>
              </a:xfrm>
              <a:custGeom>
                <a:avLst/>
                <a:gdLst/>
                <a:ahLst/>
                <a:cxnLst/>
                <a:rect r="r" b="b" t="t" l="l"/>
                <a:pathLst>
                  <a:path h="605700" w="2393349">
                    <a:moveTo>
                      <a:pt x="0" y="0"/>
                    </a:moveTo>
                    <a:lnTo>
                      <a:pt x="2393349" y="0"/>
                    </a:lnTo>
                    <a:lnTo>
                      <a:pt x="2393349" y="605700"/>
                    </a:lnTo>
                    <a:lnTo>
                      <a:pt x="0" y="605700"/>
                    </a:lnTo>
                    <a:close/>
                  </a:path>
                </a:pathLst>
              </a:custGeom>
              <a:solidFill>
                <a:srgbClr val="3CB9D8"/>
              </a:solidFill>
            </p:spPr>
          </p:sp>
          <p:sp>
            <p:nvSpPr>
              <p:cNvPr name="TextBox 17" id="17"/>
              <p:cNvSpPr txBox="true"/>
              <p:nvPr/>
            </p:nvSpPr>
            <p:spPr>
              <a:xfrm>
                <a:off x="0" y="-38100"/>
                <a:ext cx="2393349" cy="64380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Freeform 18" id="18"/>
            <p:cNvSpPr/>
            <p:nvPr/>
          </p:nvSpPr>
          <p:spPr>
            <a:xfrm flipH="false" flipV="false" rot="5592181">
              <a:off x="1823381" y="6916493"/>
              <a:ext cx="3727000" cy="5131842"/>
            </a:xfrm>
            <a:custGeom>
              <a:avLst/>
              <a:gdLst/>
              <a:ahLst/>
              <a:cxnLst/>
              <a:rect r="r" b="b" t="t" l="l"/>
              <a:pathLst>
                <a:path h="5131842" w="3727000">
                  <a:moveTo>
                    <a:pt x="0" y="0"/>
                  </a:moveTo>
                  <a:lnTo>
                    <a:pt x="3727001" y="0"/>
                  </a:lnTo>
                  <a:lnTo>
                    <a:pt x="3727001" y="5131842"/>
                  </a:lnTo>
                  <a:lnTo>
                    <a:pt x="0" y="51318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grpSp>
          <p:nvGrpSpPr>
            <p:cNvPr name="Group 19" id="19"/>
            <p:cNvGrpSpPr/>
            <p:nvPr/>
          </p:nvGrpSpPr>
          <p:grpSpPr>
            <a:xfrm rot="0">
              <a:off x="0" y="4675249"/>
              <a:ext cx="17071643" cy="3315191"/>
              <a:chOff x="0" y="0"/>
              <a:chExt cx="3119064" cy="605700"/>
            </a:xfrm>
          </p:grpSpPr>
          <p:sp>
            <p:nvSpPr>
              <p:cNvPr name="Freeform 20" id="20"/>
              <p:cNvSpPr/>
              <p:nvPr/>
            </p:nvSpPr>
            <p:spPr>
              <a:xfrm flipH="false" flipV="false" rot="0">
                <a:off x="0" y="0"/>
                <a:ext cx="3119064" cy="605700"/>
              </a:xfrm>
              <a:custGeom>
                <a:avLst/>
                <a:gdLst/>
                <a:ahLst/>
                <a:cxnLst/>
                <a:rect r="r" b="b" t="t" l="l"/>
                <a:pathLst>
                  <a:path h="605700" w="3119064">
                    <a:moveTo>
                      <a:pt x="0" y="0"/>
                    </a:moveTo>
                    <a:lnTo>
                      <a:pt x="3119064" y="0"/>
                    </a:lnTo>
                    <a:lnTo>
                      <a:pt x="3119064" y="605700"/>
                    </a:lnTo>
                    <a:lnTo>
                      <a:pt x="0" y="605700"/>
                    </a:lnTo>
                    <a:close/>
                  </a:path>
                </a:pathLst>
              </a:custGeom>
              <a:solidFill>
                <a:srgbClr val="CFCF5A"/>
              </a:solidFill>
            </p:spPr>
          </p:sp>
          <p:sp>
            <p:nvSpPr>
              <p:cNvPr name="TextBox 21" id="21"/>
              <p:cNvSpPr txBox="true"/>
              <p:nvPr/>
            </p:nvSpPr>
            <p:spPr>
              <a:xfrm>
                <a:off x="0" y="-38100"/>
                <a:ext cx="3119064" cy="64380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Freeform 22" id="22"/>
            <p:cNvSpPr/>
            <p:nvPr/>
          </p:nvSpPr>
          <p:spPr>
            <a:xfrm flipH="false" flipV="false" rot="-5400000">
              <a:off x="12867886" y="3756294"/>
              <a:ext cx="3272443" cy="5128612"/>
            </a:xfrm>
            <a:custGeom>
              <a:avLst/>
              <a:gdLst/>
              <a:ahLst/>
              <a:cxnLst/>
              <a:rect r="r" b="b" t="t" l="l"/>
              <a:pathLst>
                <a:path h="5128612" w="3272443">
                  <a:moveTo>
                    <a:pt x="0" y="0"/>
                  </a:moveTo>
                  <a:lnTo>
                    <a:pt x="3272443" y="0"/>
                  </a:lnTo>
                  <a:lnTo>
                    <a:pt x="3272443" y="5128612"/>
                  </a:lnTo>
                  <a:lnTo>
                    <a:pt x="0" y="51286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13890" t="0" r="0" b="-62"/>
              </a:stretch>
            </a:blipFill>
          </p:spPr>
        </p:sp>
      </p:grpSp>
      <p:sp>
        <p:nvSpPr>
          <p:cNvPr name="Freeform 23" id="23"/>
          <p:cNvSpPr/>
          <p:nvPr/>
        </p:nvSpPr>
        <p:spPr>
          <a:xfrm flipH="false" flipV="false" rot="-1062897">
            <a:off x="13505200" y="1089123"/>
            <a:ext cx="2887383" cy="2782387"/>
          </a:xfrm>
          <a:custGeom>
            <a:avLst/>
            <a:gdLst/>
            <a:ahLst/>
            <a:cxnLst/>
            <a:rect r="r" b="b" t="t" l="l"/>
            <a:pathLst>
              <a:path h="2782387" w="2887383">
                <a:moveTo>
                  <a:pt x="0" y="0"/>
                </a:moveTo>
                <a:lnTo>
                  <a:pt x="2887383" y="0"/>
                </a:lnTo>
                <a:lnTo>
                  <a:pt x="2887383" y="2782387"/>
                </a:lnTo>
                <a:lnTo>
                  <a:pt x="0" y="278238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29817" y="6647958"/>
            <a:ext cx="2814627" cy="2753217"/>
          </a:xfrm>
          <a:custGeom>
            <a:avLst/>
            <a:gdLst/>
            <a:ahLst/>
            <a:cxnLst/>
            <a:rect r="r" b="b" t="t" l="l"/>
            <a:pathLst>
              <a:path h="2753217" w="2814627">
                <a:moveTo>
                  <a:pt x="0" y="0"/>
                </a:moveTo>
                <a:lnTo>
                  <a:pt x="2814627" y="0"/>
                </a:lnTo>
                <a:lnTo>
                  <a:pt x="2814627" y="2753217"/>
                </a:lnTo>
                <a:lnTo>
                  <a:pt x="0" y="275321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5" id="25"/>
          <p:cNvSpPr txBox="true"/>
          <p:nvPr/>
        </p:nvSpPr>
        <p:spPr>
          <a:xfrm rot="-260478">
            <a:off x="3397824" y="1092467"/>
            <a:ext cx="10460732" cy="25002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0505"/>
              </a:lnSpc>
            </a:pPr>
            <a:r>
              <a:rPr lang="en-US" sz="14646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Бөлуге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339108" y="4470575"/>
            <a:ext cx="11609784" cy="18833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367"/>
              </a:lnSpc>
            </a:pPr>
            <a:r>
              <a:rPr lang="en-US" sz="10976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арналған</a:t>
            </a:r>
          </a:p>
        </p:txBody>
      </p:sp>
      <p:sp>
        <p:nvSpPr>
          <p:cNvPr name="TextBox 27" id="27"/>
          <p:cNvSpPr txBox="true"/>
          <p:nvPr/>
        </p:nvSpPr>
        <p:spPr>
          <a:xfrm rot="-107206">
            <a:off x="3936460" y="7536566"/>
            <a:ext cx="9979725" cy="15665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9200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тапсырмалар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5091B5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3CB9D8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1635">
            <a:off x="5347002" y="1177360"/>
            <a:ext cx="8015875" cy="18902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515"/>
              </a:lnSpc>
            </a:pPr>
            <a:r>
              <a:rPr lang="en-US" sz="11082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Division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4955438" y="6348748"/>
            <a:ext cx="8377125" cy="1749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4"/>
              </a:lnSpc>
              <a:spcBef>
                <a:spcPct val="0"/>
              </a:spcBef>
            </a:pPr>
            <a:r>
              <a:rPr lang="en-US" b="true" sz="10181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18 ÷ _ = 9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747330" y="4475594"/>
            <a:ext cx="14793340" cy="12024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47"/>
              </a:lnSpc>
            </a:pPr>
            <a:r>
              <a:rPr lang="en-US" sz="7033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Fill in the blank.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F78A6A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FFC5C5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1635">
            <a:off x="5567924" y="1432935"/>
            <a:ext cx="7661439" cy="1504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96"/>
              </a:lnSpc>
            </a:pPr>
            <a:r>
              <a:rPr lang="en-US" sz="8783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Кіріспе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686098" y="4448342"/>
            <a:ext cx="14915804" cy="36954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63"/>
              </a:lnSpc>
            </a:pPr>
            <a:r>
              <a:rPr lang="en-US" sz="5259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Келесі слайдтарда сіз сан жетіспейтін бөлу нөмірі туралы сөйлемді көресіз.</a:t>
            </a:r>
          </a:p>
          <a:p>
            <a:pPr algn="ctr">
              <a:lnSpc>
                <a:spcPts val="7363"/>
              </a:lnSpc>
            </a:pPr>
            <a:r>
              <a:rPr lang="en-US" sz="5259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Сандық сөйлемді аяқтау үшін бос орынды толтырыңыз.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5091B5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3CB9D8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1635">
            <a:off x="5347002" y="1177360"/>
            <a:ext cx="8015875" cy="18902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515"/>
              </a:lnSpc>
            </a:pPr>
            <a:r>
              <a:rPr lang="en-US" sz="11082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Бөлу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747330" y="4475594"/>
            <a:ext cx="14793340" cy="12024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47"/>
              </a:lnSpc>
            </a:pPr>
            <a:r>
              <a:rPr lang="en-US" sz="7033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Бос орынды толтырыңыз.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4955438" y="6348748"/>
            <a:ext cx="8377125" cy="1749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4"/>
              </a:lnSpc>
              <a:spcBef>
                <a:spcPct val="0"/>
              </a:spcBef>
            </a:pPr>
            <a:r>
              <a:rPr lang="en-US" b="true" sz="10181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12 ÷ _ = 3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5091B5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3CB9D8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1635">
            <a:off x="5347002" y="1177360"/>
            <a:ext cx="8015875" cy="18902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515"/>
              </a:lnSpc>
            </a:pPr>
            <a:r>
              <a:rPr lang="en-US" sz="11082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Бөлу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4955438" y="6348748"/>
            <a:ext cx="8377125" cy="1749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4"/>
              </a:lnSpc>
              <a:spcBef>
                <a:spcPct val="0"/>
              </a:spcBef>
            </a:pPr>
            <a:r>
              <a:rPr lang="en-US" b="true" sz="10181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15 ÷ _ = 5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747330" y="4475594"/>
            <a:ext cx="14793340" cy="12024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47"/>
              </a:lnSpc>
            </a:pPr>
            <a:r>
              <a:rPr lang="en-US" sz="7033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Бос орынды толтырыңыз.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5091B5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3CB9D8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1635">
            <a:off x="5347002" y="1177360"/>
            <a:ext cx="8015875" cy="18902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515"/>
              </a:lnSpc>
            </a:pPr>
            <a:r>
              <a:rPr lang="en-US" sz="11082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Division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4955438" y="6348748"/>
            <a:ext cx="8377125" cy="1749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4"/>
              </a:lnSpc>
              <a:spcBef>
                <a:spcPct val="0"/>
              </a:spcBef>
            </a:pPr>
            <a:r>
              <a:rPr lang="en-US" b="true" sz="10181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8 ÷ _ = 2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747330" y="4475594"/>
            <a:ext cx="14793340" cy="12024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47"/>
              </a:lnSpc>
            </a:pPr>
            <a:r>
              <a:rPr lang="en-US" sz="7033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Fill in the blank.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5091B5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3CB9D8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1635">
            <a:off x="5347002" y="1177360"/>
            <a:ext cx="8015875" cy="18902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515"/>
              </a:lnSpc>
            </a:pPr>
            <a:r>
              <a:rPr lang="en-US" sz="11082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Division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4955438" y="6348748"/>
            <a:ext cx="8377125" cy="1749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4"/>
              </a:lnSpc>
              <a:spcBef>
                <a:spcPct val="0"/>
              </a:spcBef>
            </a:pPr>
            <a:r>
              <a:rPr lang="en-US" b="true" sz="10181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10 ÷ _ = 5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747330" y="4475594"/>
            <a:ext cx="14793340" cy="12024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47"/>
              </a:lnSpc>
            </a:pPr>
            <a:r>
              <a:rPr lang="en-US" sz="7033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Fill in the blank.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5091B5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3CB9D8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1635">
            <a:off x="5347002" y="1177360"/>
            <a:ext cx="8015875" cy="18902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515"/>
              </a:lnSpc>
            </a:pPr>
            <a:r>
              <a:rPr lang="en-US" sz="11082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Division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4955438" y="6348748"/>
            <a:ext cx="8377125" cy="1749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4"/>
              </a:lnSpc>
              <a:spcBef>
                <a:spcPct val="0"/>
              </a:spcBef>
            </a:pPr>
            <a:r>
              <a:rPr lang="en-US" b="true" sz="10181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22 ÷ _ = 11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747330" y="4475594"/>
            <a:ext cx="14793340" cy="12024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47"/>
              </a:lnSpc>
            </a:pPr>
            <a:r>
              <a:rPr lang="en-US" sz="7033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Fill in the blank.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5091B5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3CB9D8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1635">
            <a:off x="5347002" y="1177360"/>
            <a:ext cx="8015875" cy="18902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515"/>
              </a:lnSpc>
            </a:pPr>
            <a:r>
              <a:rPr lang="en-US" sz="11082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Division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4955438" y="6348748"/>
            <a:ext cx="8377125" cy="1749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4"/>
              </a:lnSpc>
              <a:spcBef>
                <a:spcPct val="0"/>
              </a:spcBef>
            </a:pPr>
            <a:r>
              <a:rPr lang="en-US" b="true" sz="10181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60 ÷ _ = 6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747330" y="4475594"/>
            <a:ext cx="14793340" cy="12024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47"/>
              </a:lnSpc>
            </a:pPr>
            <a:r>
              <a:rPr lang="en-US" sz="7033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Fill in the blank.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5091B5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3CB9D8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1635">
            <a:off x="5347002" y="1177360"/>
            <a:ext cx="8015875" cy="18902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515"/>
              </a:lnSpc>
            </a:pPr>
            <a:r>
              <a:rPr lang="en-US" sz="11082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Division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4955438" y="6348748"/>
            <a:ext cx="8377125" cy="1749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54"/>
              </a:lnSpc>
              <a:spcBef>
                <a:spcPct val="0"/>
              </a:spcBef>
            </a:pPr>
            <a:r>
              <a:rPr lang="en-US" b="true" sz="10181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12 ÷ _ = 2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747330" y="4475594"/>
            <a:ext cx="14793340" cy="12024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47"/>
              </a:lnSpc>
            </a:pPr>
            <a:r>
              <a:rPr lang="en-US" sz="7033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Fill in the blank.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DAGZAfWEKMk</dc:identifier>
  <dcterms:modified xsi:type="dcterms:W3CDTF">2011-08-01T06:04:30Z</dcterms:modified>
  <cp:revision>1</cp:revision>
  <dc:title>Colourful Fun Division Find the Missing Number Presentation </dc:title>
</cp:coreProperties>
</file>