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18288000" cy="10287000"/>
  <p:notesSz cx="6858000" cy="9144000"/>
  <p:embeddedFontLst>
    <p:embeddedFont>
      <p:font typeface="Blueberry" charset="1" panose="02000500000000000000"/>
      <p:regular r:id="rId17"/>
    </p:embeddedFont>
    <p:embeddedFont>
      <p:font typeface="Dekko" charset="1" panose="00000500000000000000"/>
      <p:regular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fonts/font17.fntdata" Type="http://schemas.openxmlformats.org/officeDocument/2006/relationships/font"/><Relationship Id="rId18" Target="fonts/font18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45.png" Type="http://schemas.openxmlformats.org/officeDocument/2006/relationships/image"/><Relationship Id="rId5" Target="../media/image46.svg" Type="http://schemas.openxmlformats.org/officeDocument/2006/relationships/image"/><Relationship Id="rId6" Target="../media/image47.png" Type="http://schemas.openxmlformats.org/officeDocument/2006/relationships/image"/><Relationship Id="rId7" Target="../media/image48.svg" Type="http://schemas.openxmlformats.org/officeDocument/2006/relationships/image"/><Relationship Id="rId8" Target="../media/image49.png" Type="http://schemas.openxmlformats.org/officeDocument/2006/relationships/image"/><Relationship Id="rId9" Target="../media/image50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13.png" Type="http://schemas.openxmlformats.org/officeDocument/2006/relationships/image"/><Relationship Id="rId5" Target="../media/image14.svg" Type="http://schemas.openxmlformats.org/officeDocument/2006/relationships/image"/><Relationship Id="rId6" Target="../media/image15.png" Type="http://schemas.openxmlformats.org/officeDocument/2006/relationships/image"/><Relationship Id="rId7" Target="../media/image16.svg" Type="http://schemas.openxmlformats.org/officeDocument/2006/relationships/image"/><Relationship Id="rId8" Target="../media/image17.png" Type="http://schemas.openxmlformats.org/officeDocument/2006/relationships/image"/><Relationship Id="rId9" Target="../media/image18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19.png" Type="http://schemas.openxmlformats.org/officeDocument/2006/relationships/image"/><Relationship Id="rId5" Target="../media/image20.svg" Type="http://schemas.openxmlformats.org/officeDocument/2006/relationships/image"/><Relationship Id="rId6" Target="../media/image3.png" Type="http://schemas.openxmlformats.org/officeDocument/2006/relationships/image"/><Relationship Id="rId7" Target="../media/image4.svg" Type="http://schemas.openxmlformats.org/officeDocument/2006/relationships/image"/><Relationship Id="rId8" Target="../media/image21.png" Type="http://schemas.openxmlformats.org/officeDocument/2006/relationships/image"/><Relationship Id="rId9" Target="../media/image22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23.png" Type="http://schemas.openxmlformats.org/officeDocument/2006/relationships/image"/><Relationship Id="rId5" Target="../media/image24.svg" Type="http://schemas.openxmlformats.org/officeDocument/2006/relationships/image"/><Relationship Id="rId6" Target="../media/image17.png" Type="http://schemas.openxmlformats.org/officeDocument/2006/relationships/image"/><Relationship Id="rId7" Target="../media/image18.svg" Type="http://schemas.openxmlformats.org/officeDocument/2006/relationships/image"/><Relationship Id="rId8" Target="../media/image25.png" Type="http://schemas.openxmlformats.org/officeDocument/2006/relationships/image"/><Relationship Id="rId9" Target="../media/image26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9.png" Type="http://schemas.openxmlformats.org/officeDocument/2006/relationships/image"/><Relationship Id="rId7" Target="../media/image10.svg" Type="http://schemas.openxmlformats.org/officeDocument/2006/relationships/image"/><Relationship Id="rId8" Target="../media/image27.png" Type="http://schemas.openxmlformats.org/officeDocument/2006/relationships/image"/><Relationship Id="rId9" Target="../media/image28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29.png" Type="http://schemas.openxmlformats.org/officeDocument/2006/relationships/image"/><Relationship Id="rId5" Target="../media/image30.svg" Type="http://schemas.openxmlformats.org/officeDocument/2006/relationships/image"/><Relationship Id="rId6" Target="../media/image25.png" Type="http://schemas.openxmlformats.org/officeDocument/2006/relationships/image"/><Relationship Id="rId7" Target="../media/image26.svg" Type="http://schemas.openxmlformats.org/officeDocument/2006/relationships/image"/><Relationship Id="rId8" Target="../media/image31.png" Type="http://schemas.openxmlformats.org/officeDocument/2006/relationships/image"/><Relationship Id="rId9" Target="../media/image32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33.png" Type="http://schemas.openxmlformats.org/officeDocument/2006/relationships/image"/><Relationship Id="rId5" Target="../media/image34.svg" Type="http://schemas.openxmlformats.org/officeDocument/2006/relationships/image"/><Relationship Id="rId6" Target="../media/image9.png" Type="http://schemas.openxmlformats.org/officeDocument/2006/relationships/image"/><Relationship Id="rId7" Target="../media/image10.svg" Type="http://schemas.openxmlformats.org/officeDocument/2006/relationships/image"/><Relationship Id="rId8" Target="../media/image35.png" Type="http://schemas.openxmlformats.org/officeDocument/2006/relationships/image"/><Relationship Id="rId9" Target="../media/image36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29.png" Type="http://schemas.openxmlformats.org/officeDocument/2006/relationships/image"/><Relationship Id="rId5" Target="../media/image30.svg" Type="http://schemas.openxmlformats.org/officeDocument/2006/relationships/image"/><Relationship Id="rId6" Target="../media/image37.png" Type="http://schemas.openxmlformats.org/officeDocument/2006/relationships/image"/><Relationship Id="rId7" Target="../media/image38.svg" Type="http://schemas.openxmlformats.org/officeDocument/2006/relationships/image"/><Relationship Id="rId8" Target="../media/image39.png" Type="http://schemas.openxmlformats.org/officeDocument/2006/relationships/image"/><Relationship Id="rId9" Target="../media/image40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33.png" Type="http://schemas.openxmlformats.org/officeDocument/2006/relationships/image"/><Relationship Id="rId5" Target="../media/image34.svg" Type="http://schemas.openxmlformats.org/officeDocument/2006/relationships/image"/><Relationship Id="rId6" Target="../media/image41.png" Type="http://schemas.openxmlformats.org/officeDocument/2006/relationships/image"/><Relationship Id="rId7" Target="../media/image42.svg" Type="http://schemas.openxmlformats.org/officeDocument/2006/relationships/image"/><Relationship Id="rId8" Target="../media/image43.png" Type="http://schemas.openxmlformats.org/officeDocument/2006/relationships/image"/><Relationship Id="rId9" Target="../media/image44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C5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366731">
            <a:off x="1896461" y="386479"/>
            <a:ext cx="14495077" cy="9514041"/>
          </a:xfrm>
          <a:custGeom>
            <a:avLst/>
            <a:gdLst/>
            <a:ahLst/>
            <a:cxnLst/>
            <a:rect r="r" b="b" t="t" l="l"/>
            <a:pathLst>
              <a:path h="9514041" w="14495077">
                <a:moveTo>
                  <a:pt x="0" y="9514042"/>
                </a:moveTo>
                <a:lnTo>
                  <a:pt x="14495078" y="9514042"/>
                </a:lnTo>
                <a:lnTo>
                  <a:pt x="14495078" y="0"/>
                </a:lnTo>
                <a:lnTo>
                  <a:pt x="0" y="0"/>
                </a:lnTo>
                <a:lnTo>
                  <a:pt x="0" y="9514042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2411819" y="2829770"/>
            <a:ext cx="13464363" cy="20886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7179"/>
              </a:lnSpc>
            </a:pPr>
            <a:r>
              <a:rPr lang="en-US" sz="12271">
                <a:solidFill>
                  <a:srgbClr val="000000"/>
                </a:solidFill>
                <a:latin typeface="Blueberry"/>
                <a:ea typeface="Blueberry"/>
                <a:cs typeface="Blueberry"/>
                <a:sym typeface="Blueberry"/>
              </a:rPr>
              <a:t>Бөлшектер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4599319" y="5202949"/>
            <a:ext cx="9681274" cy="11192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183"/>
              </a:lnSpc>
              <a:spcBef>
                <a:spcPct val="0"/>
              </a:spcBef>
            </a:pPr>
            <a:r>
              <a:rPr lang="en-US" sz="6559">
                <a:solidFill>
                  <a:srgbClr val="000000"/>
                </a:solidFill>
                <a:latin typeface="Dekko"/>
                <a:ea typeface="Dekko"/>
                <a:cs typeface="Dekko"/>
                <a:sym typeface="Dekko"/>
              </a:rPr>
              <a:t>коррдинаталық сәуле</a:t>
            </a:r>
          </a:p>
        </p:txBody>
      </p:sp>
      <p:sp>
        <p:nvSpPr>
          <p:cNvPr name="Freeform 5" id="5"/>
          <p:cNvSpPr/>
          <p:nvPr/>
        </p:nvSpPr>
        <p:spPr>
          <a:xfrm flipH="false" flipV="false" rot="1070878">
            <a:off x="7265054" y="6452386"/>
            <a:ext cx="3757892" cy="1735463"/>
          </a:xfrm>
          <a:custGeom>
            <a:avLst/>
            <a:gdLst/>
            <a:ahLst/>
            <a:cxnLst/>
            <a:rect r="r" b="b" t="t" l="l"/>
            <a:pathLst>
              <a:path h="1735463" w="3757892">
                <a:moveTo>
                  <a:pt x="0" y="0"/>
                </a:moveTo>
                <a:lnTo>
                  <a:pt x="3757892" y="0"/>
                </a:lnTo>
                <a:lnTo>
                  <a:pt x="3757892" y="1735463"/>
                </a:lnTo>
                <a:lnTo>
                  <a:pt x="0" y="173546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2699999">
            <a:off x="1116249" y="1521054"/>
            <a:ext cx="1896001" cy="2722717"/>
          </a:xfrm>
          <a:custGeom>
            <a:avLst/>
            <a:gdLst/>
            <a:ahLst/>
            <a:cxnLst/>
            <a:rect r="r" b="b" t="t" l="l"/>
            <a:pathLst>
              <a:path h="2722717" w="1896001">
                <a:moveTo>
                  <a:pt x="0" y="0"/>
                </a:moveTo>
                <a:lnTo>
                  <a:pt x="1896001" y="0"/>
                </a:lnTo>
                <a:lnTo>
                  <a:pt x="1896001" y="2722717"/>
                </a:lnTo>
                <a:lnTo>
                  <a:pt x="0" y="272271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6093738" y="-807951"/>
            <a:ext cx="1526217" cy="4114800"/>
          </a:xfrm>
          <a:custGeom>
            <a:avLst/>
            <a:gdLst/>
            <a:ahLst/>
            <a:cxnLst/>
            <a:rect r="r" b="b" t="t" l="l"/>
            <a:pathLst>
              <a:path h="4114800" w="1526217">
                <a:moveTo>
                  <a:pt x="0" y="0"/>
                </a:moveTo>
                <a:lnTo>
                  <a:pt x="1526216" y="0"/>
                </a:lnTo>
                <a:lnTo>
                  <a:pt x="1526216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2618688" y="7320117"/>
            <a:ext cx="2157048" cy="2129595"/>
          </a:xfrm>
          <a:custGeom>
            <a:avLst/>
            <a:gdLst/>
            <a:ahLst/>
            <a:cxnLst/>
            <a:rect r="r" b="b" t="t" l="l"/>
            <a:pathLst>
              <a:path h="2129595" w="2157048">
                <a:moveTo>
                  <a:pt x="0" y="0"/>
                </a:moveTo>
                <a:lnTo>
                  <a:pt x="2157048" y="0"/>
                </a:lnTo>
                <a:lnTo>
                  <a:pt x="2157048" y="2129595"/>
                </a:lnTo>
                <a:lnTo>
                  <a:pt x="0" y="212959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C5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684561">
            <a:off x="1018981" y="129028"/>
            <a:ext cx="16250037" cy="10427138"/>
          </a:xfrm>
          <a:custGeom>
            <a:avLst/>
            <a:gdLst/>
            <a:ahLst/>
            <a:cxnLst/>
            <a:rect r="r" b="b" t="t" l="l"/>
            <a:pathLst>
              <a:path h="10427138" w="16250037">
                <a:moveTo>
                  <a:pt x="0" y="0"/>
                </a:moveTo>
                <a:lnTo>
                  <a:pt x="16250038" y="0"/>
                </a:lnTo>
                <a:lnTo>
                  <a:pt x="16250038" y="10427138"/>
                </a:lnTo>
                <a:lnTo>
                  <a:pt x="0" y="1042713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true" rot="-6020335">
            <a:off x="657521" y="437180"/>
            <a:ext cx="2229473" cy="4114800"/>
          </a:xfrm>
          <a:custGeom>
            <a:avLst/>
            <a:gdLst/>
            <a:ahLst/>
            <a:cxnLst/>
            <a:rect r="r" b="b" t="t" l="l"/>
            <a:pathLst>
              <a:path h="4114800" w="2229473">
                <a:moveTo>
                  <a:pt x="2229473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2229473" y="0"/>
                </a:lnTo>
                <a:lnTo>
                  <a:pt x="2229473" y="411480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2537753">
            <a:off x="15275817" y="8638282"/>
            <a:ext cx="3210053" cy="653684"/>
          </a:xfrm>
          <a:custGeom>
            <a:avLst/>
            <a:gdLst/>
            <a:ahLst/>
            <a:cxnLst/>
            <a:rect r="r" b="b" t="t" l="l"/>
            <a:pathLst>
              <a:path h="653684" w="3210053">
                <a:moveTo>
                  <a:pt x="0" y="0"/>
                </a:moveTo>
                <a:lnTo>
                  <a:pt x="3210053" y="0"/>
                </a:lnTo>
                <a:lnTo>
                  <a:pt x="3210053" y="653684"/>
                </a:lnTo>
                <a:lnTo>
                  <a:pt x="0" y="65368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8034957" y="1722026"/>
            <a:ext cx="2218085" cy="2238435"/>
          </a:xfrm>
          <a:custGeom>
            <a:avLst/>
            <a:gdLst/>
            <a:ahLst/>
            <a:cxnLst/>
            <a:rect r="r" b="b" t="t" l="l"/>
            <a:pathLst>
              <a:path h="2238435" w="2218085">
                <a:moveTo>
                  <a:pt x="0" y="0"/>
                </a:moveTo>
                <a:lnTo>
                  <a:pt x="2218086" y="0"/>
                </a:lnTo>
                <a:lnTo>
                  <a:pt x="2218086" y="2238434"/>
                </a:lnTo>
                <a:lnTo>
                  <a:pt x="0" y="223843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244589" y="4621868"/>
            <a:ext cx="15798821" cy="11355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336"/>
              </a:lnSpc>
              <a:spcBef>
                <a:spcPct val="0"/>
              </a:spcBef>
            </a:pPr>
            <a:r>
              <a:rPr lang="en-US" sz="6669">
                <a:solidFill>
                  <a:srgbClr val="000000"/>
                </a:solidFill>
                <a:latin typeface="Dekko"/>
                <a:ea typeface="Dekko"/>
                <a:cs typeface="Dekko"/>
                <a:sym typeface="Dekko"/>
              </a:rPr>
              <a:t>What fraction does the number line show?</a:t>
            </a:r>
          </a:p>
        </p:txBody>
      </p:sp>
      <p:sp>
        <p:nvSpPr>
          <p:cNvPr name="AutoShape 7" id="7"/>
          <p:cNvSpPr/>
          <p:nvPr/>
        </p:nvSpPr>
        <p:spPr>
          <a:xfrm flipV="true">
            <a:off x="2501951" y="7123339"/>
            <a:ext cx="13284098" cy="0"/>
          </a:xfrm>
          <a:prstGeom prst="line">
            <a:avLst/>
          </a:prstGeom>
          <a:ln cap="flat" w="857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8" id="8"/>
          <p:cNvSpPr txBox="true"/>
          <p:nvPr/>
        </p:nvSpPr>
        <p:spPr>
          <a:xfrm rot="0">
            <a:off x="2271588" y="7395057"/>
            <a:ext cx="570858" cy="9779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049"/>
              </a:lnSpc>
            </a:pPr>
            <a:r>
              <a:rPr lang="en-US" sz="5749">
                <a:solidFill>
                  <a:srgbClr val="000000"/>
                </a:solidFill>
                <a:latin typeface="Dekko"/>
                <a:ea typeface="Dekko"/>
                <a:cs typeface="Dekko"/>
                <a:sym typeface="Dekko"/>
              </a:rPr>
              <a:t>0</a:t>
            </a:r>
          </a:p>
        </p:txBody>
      </p:sp>
      <p:sp>
        <p:nvSpPr>
          <p:cNvPr name="AutoShape 9" id="9"/>
          <p:cNvSpPr/>
          <p:nvPr/>
        </p:nvSpPr>
        <p:spPr>
          <a:xfrm flipV="true">
            <a:off x="9144000" y="6734719"/>
            <a:ext cx="0" cy="765112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0" id="10"/>
          <p:cNvSpPr/>
          <p:nvPr/>
        </p:nvSpPr>
        <p:spPr>
          <a:xfrm flipV="true">
            <a:off x="5720722" y="6740783"/>
            <a:ext cx="0" cy="765112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1" id="11"/>
          <p:cNvSpPr/>
          <p:nvPr/>
        </p:nvSpPr>
        <p:spPr>
          <a:xfrm flipV="true">
            <a:off x="4029652" y="6783646"/>
            <a:ext cx="0" cy="765112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2" id="12"/>
          <p:cNvSpPr/>
          <p:nvPr/>
        </p:nvSpPr>
        <p:spPr>
          <a:xfrm flipV="true">
            <a:off x="7414022" y="6740783"/>
            <a:ext cx="0" cy="765112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3" id="13"/>
          <p:cNvSpPr/>
          <p:nvPr/>
        </p:nvSpPr>
        <p:spPr>
          <a:xfrm flipV="true">
            <a:off x="12570110" y="6740783"/>
            <a:ext cx="0" cy="765112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4" id="14"/>
          <p:cNvSpPr/>
          <p:nvPr/>
        </p:nvSpPr>
        <p:spPr>
          <a:xfrm flipV="true">
            <a:off x="10876810" y="6740783"/>
            <a:ext cx="0" cy="765112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5" id="15"/>
          <p:cNvSpPr/>
          <p:nvPr/>
        </p:nvSpPr>
        <p:spPr>
          <a:xfrm flipV="true">
            <a:off x="14156161" y="6740783"/>
            <a:ext cx="0" cy="765112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16" id="16"/>
          <p:cNvGrpSpPr/>
          <p:nvPr/>
        </p:nvGrpSpPr>
        <p:grpSpPr>
          <a:xfrm rot="0">
            <a:off x="13931766" y="6898944"/>
            <a:ext cx="448791" cy="448791"/>
            <a:chOff x="0" y="0"/>
            <a:chExt cx="812800" cy="812800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B18DFF"/>
            </a:solidFill>
          </p:spPr>
        </p:sp>
        <p:sp>
          <p:nvSpPr>
            <p:cNvPr name="TextBox 18" id="18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9" id="19"/>
          <p:cNvSpPr txBox="true"/>
          <p:nvPr/>
        </p:nvSpPr>
        <p:spPr>
          <a:xfrm rot="0">
            <a:off x="15492442" y="7395057"/>
            <a:ext cx="587214" cy="9779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049"/>
              </a:lnSpc>
            </a:pPr>
            <a:r>
              <a:rPr lang="en-US" sz="5749">
                <a:solidFill>
                  <a:srgbClr val="000000"/>
                </a:solidFill>
                <a:latin typeface="Dekko"/>
                <a:ea typeface="Dekko"/>
                <a:cs typeface="Dekko"/>
                <a:sym typeface="Dekko"/>
              </a:rPr>
              <a:t> 1 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C5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366731">
            <a:off x="1896461" y="386479"/>
            <a:ext cx="14495077" cy="9514041"/>
          </a:xfrm>
          <a:custGeom>
            <a:avLst/>
            <a:gdLst/>
            <a:ahLst/>
            <a:cxnLst/>
            <a:rect r="r" b="b" t="t" l="l"/>
            <a:pathLst>
              <a:path h="9514041" w="14495077">
                <a:moveTo>
                  <a:pt x="0" y="9514042"/>
                </a:moveTo>
                <a:lnTo>
                  <a:pt x="14495078" y="9514042"/>
                </a:lnTo>
                <a:lnTo>
                  <a:pt x="14495078" y="0"/>
                </a:lnTo>
                <a:lnTo>
                  <a:pt x="0" y="0"/>
                </a:lnTo>
                <a:lnTo>
                  <a:pt x="0" y="9514042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2411819" y="2877329"/>
            <a:ext cx="13464363" cy="29522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177"/>
              </a:lnSpc>
            </a:pPr>
            <a:r>
              <a:rPr lang="en-US" sz="17269">
                <a:solidFill>
                  <a:srgbClr val="000000"/>
                </a:solidFill>
                <a:latin typeface="Blueberry"/>
                <a:ea typeface="Blueberry"/>
                <a:cs typeface="Blueberry"/>
                <a:sym typeface="Blueberry"/>
              </a:rPr>
              <a:t>Great Job!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1070878">
            <a:off x="5914842" y="5357790"/>
            <a:ext cx="6458317" cy="2982568"/>
          </a:xfrm>
          <a:custGeom>
            <a:avLst/>
            <a:gdLst/>
            <a:ahLst/>
            <a:cxnLst/>
            <a:rect r="r" b="b" t="t" l="l"/>
            <a:pathLst>
              <a:path h="2982568" w="6458317">
                <a:moveTo>
                  <a:pt x="0" y="0"/>
                </a:moveTo>
                <a:lnTo>
                  <a:pt x="6458316" y="0"/>
                </a:lnTo>
                <a:lnTo>
                  <a:pt x="6458316" y="2982568"/>
                </a:lnTo>
                <a:lnTo>
                  <a:pt x="0" y="298256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2699999">
            <a:off x="1116249" y="1521054"/>
            <a:ext cx="1896001" cy="2722717"/>
          </a:xfrm>
          <a:custGeom>
            <a:avLst/>
            <a:gdLst/>
            <a:ahLst/>
            <a:cxnLst/>
            <a:rect r="r" b="b" t="t" l="l"/>
            <a:pathLst>
              <a:path h="2722717" w="1896001">
                <a:moveTo>
                  <a:pt x="0" y="0"/>
                </a:moveTo>
                <a:lnTo>
                  <a:pt x="1896001" y="0"/>
                </a:lnTo>
                <a:lnTo>
                  <a:pt x="1896001" y="2722717"/>
                </a:lnTo>
                <a:lnTo>
                  <a:pt x="0" y="272271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6093738" y="-807951"/>
            <a:ext cx="1526217" cy="4114800"/>
          </a:xfrm>
          <a:custGeom>
            <a:avLst/>
            <a:gdLst/>
            <a:ahLst/>
            <a:cxnLst/>
            <a:rect r="r" b="b" t="t" l="l"/>
            <a:pathLst>
              <a:path h="4114800" w="1526217">
                <a:moveTo>
                  <a:pt x="0" y="0"/>
                </a:moveTo>
                <a:lnTo>
                  <a:pt x="1526216" y="0"/>
                </a:lnTo>
                <a:lnTo>
                  <a:pt x="1526216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2618688" y="7320117"/>
            <a:ext cx="2157048" cy="2129595"/>
          </a:xfrm>
          <a:custGeom>
            <a:avLst/>
            <a:gdLst/>
            <a:ahLst/>
            <a:cxnLst/>
            <a:rect r="r" b="b" t="t" l="l"/>
            <a:pathLst>
              <a:path h="2129595" w="2157048">
                <a:moveTo>
                  <a:pt x="0" y="0"/>
                </a:moveTo>
                <a:lnTo>
                  <a:pt x="2157048" y="0"/>
                </a:lnTo>
                <a:lnTo>
                  <a:pt x="2157048" y="2129595"/>
                </a:lnTo>
                <a:lnTo>
                  <a:pt x="0" y="212959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C5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527266">
            <a:off x="802524" y="-208963"/>
            <a:ext cx="16682951" cy="10704925"/>
          </a:xfrm>
          <a:custGeom>
            <a:avLst/>
            <a:gdLst/>
            <a:ahLst/>
            <a:cxnLst/>
            <a:rect r="r" b="b" t="t" l="l"/>
            <a:pathLst>
              <a:path h="10704925" w="16682951">
                <a:moveTo>
                  <a:pt x="0" y="0"/>
                </a:moveTo>
                <a:lnTo>
                  <a:pt x="16682952" y="0"/>
                </a:lnTo>
                <a:lnTo>
                  <a:pt x="16682952" y="10704926"/>
                </a:lnTo>
                <a:lnTo>
                  <a:pt x="0" y="1070492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2411819" y="1379249"/>
            <a:ext cx="13464363" cy="17026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820"/>
              </a:lnSpc>
            </a:pPr>
            <a:r>
              <a:rPr lang="en-US" sz="9871">
                <a:solidFill>
                  <a:srgbClr val="000000"/>
                </a:solidFill>
                <a:latin typeface="Blueberry"/>
                <a:ea typeface="Blueberry"/>
                <a:cs typeface="Blueberry"/>
                <a:sym typeface="Blueberry"/>
              </a:rPr>
              <a:t>Кіріспе: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1772257" y="3826329"/>
            <a:ext cx="14743485" cy="38065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163"/>
              </a:lnSpc>
              <a:spcBef>
                <a:spcPct val="0"/>
              </a:spcBef>
            </a:pPr>
            <a:r>
              <a:rPr lang="en-US" sz="7259">
                <a:solidFill>
                  <a:srgbClr val="000000"/>
                </a:solidFill>
                <a:latin typeface="Dekko"/>
                <a:ea typeface="Dekko"/>
                <a:cs typeface="Dekko"/>
                <a:sym typeface="Dekko"/>
              </a:rPr>
              <a:t>Жауап беру үшін қолыңызды көтермес бұрын сұрақты оқып, сан жолына мұқият қараңыз.</a:t>
            </a: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13531778" y="269421"/>
            <a:ext cx="3727522" cy="3137896"/>
          </a:xfrm>
          <a:custGeom>
            <a:avLst/>
            <a:gdLst/>
            <a:ahLst/>
            <a:cxnLst/>
            <a:rect r="r" b="b" t="t" l="l"/>
            <a:pathLst>
              <a:path h="3137896" w="3727522">
                <a:moveTo>
                  <a:pt x="0" y="0"/>
                </a:moveTo>
                <a:lnTo>
                  <a:pt x="3727522" y="0"/>
                </a:lnTo>
                <a:lnTo>
                  <a:pt x="3727522" y="3137896"/>
                </a:lnTo>
                <a:lnTo>
                  <a:pt x="0" y="313789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-1367721">
            <a:off x="651388" y="5639668"/>
            <a:ext cx="2059092" cy="3350593"/>
          </a:xfrm>
          <a:custGeom>
            <a:avLst/>
            <a:gdLst/>
            <a:ahLst/>
            <a:cxnLst/>
            <a:rect r="r" b="b" t="t" l="l"/>
            <a:pathLst>
              <a:path h="3350593" w="2059092">
                <a:moveTo>
                  <a:pt x="0" y="0"/>
                </a:moveTo>
                <a:lnTo>
                  <a:pt x="2059092" y="0"/>
                </a:lnTo>
                <a:lnTo>
                  <a:pt x="2059092" y="3350594"/>
                </a:lnTo>
                <a:lnTo>
                  <a:pt x="0" y="335059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3181081" y="7750651"/>
            <a:ext cx="1633744" cy="3015299"/>
          </a:xfrm>
          <a:custGeom>
            <a:avLst/>
            <a:gdLst/>
            <a:ahLst/>
            <a:cxnLst/>
            <a:rect r="r" b="b" t="t" l="l"/>
            <a:pathLst>
              <a:path h="3015299" w="1633744">
                <a:moveTo>
                  <a:pt x="0" y="0"/>
                </a:moveTo>
                <a:lnTo>
                  <a:pt x="1633743" y="0"/>
                </a:lnTo>
                <a:lnTo>
                  <a:pt x="1633743" y="3015298"/>
                </a:lnTo>
                <a:lnTo>
                  <a:pt x="0" y="3015298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C5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684561">
            <a:off x="1018981" y="129028"/>
            <a:ext cx="16250037" cy="10427138"/>
          </a:xfrm>
          <a:custGeom>
            <a:avLst/>
            <a:gdLst/>
            <a:ahLst/>
            <a:cxnLst/>
            <a:rect r="r" b="b" t="t" l="l"/>
            <a:pathLst>
              <a:path h="10427138" w="16250037">
                <a:moveTo>
                  <a:pt x="0" y="0"/>
                </a:moveTo>
                <a:lnTo>
                  <a:pt x="16250038" y="0"/>
                </a:lnTo>
                <a:lnTo>
                  <a:pt x="16250038" y="10427138"/>
                </a:lnTo>
                <a:lnTo>
                  <a:pt x="0" y="1042713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7955554" y="1616529"/>
            <a:ext cx="2376892" cy="2355284"/>
          </a:xfrm>
          <a:custGeom>
            <a:avLst/>
            <a:gdLst/>
            <a:ahLst/>
            <a:cxnLst/>
            <a:rect r="r" b="b" t="t" l="l"/>
            <a:pathLst>
              <a:path h="2355284" w="2376892">
                <a:moveTo>
                  <a:pt x="0" y="0"/>
                </a:moveTo>
                <a:lnTo>
                  <a:pt x="2376892" y="0"/>
                </a:lnTo>
                <a:lnTo>
                  <a:pt x="2376892" y="2355284"/>
                </a:lnTo>
                <a:lnTo>
                  <a:pt x="0" y="235528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6198909">
            <a:off x="331807" y="186944"/>
            <a:ext cx="4351643" cy="2009668"/>
          </a:xfrm>
          <a:custGeom>
            <a:avLst/>
            <a:gdLst/>
            <a:ahLst/>
            <a:cxnLst/>
            <a:rect r="r" b="b" t="t" l="l"/>
            <a:pathLst>
              <a:path h="2009668" w="4351643">
                <a:moveTo>
                  <a:pt x="0" y="0"/>
                </a:moveTo>
                <a:lnTo>
                  <a:pt x="4351644" y="0"/>
                </a:lnTo>
                <a:lnTo>
                  <a:pt x="4351644" y="2009668"/>
                </a:lnTo>
                <a:lnTo>
                  <a:pt x="0" y="20096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6180599" y="8157057"/>
            <a:ext cx="2157401" cy="2129943"/>
          </a:xfrm>
          <a:custGeom>
            <a:avLst/>
            <a:gdLst/>
            <a:ahLst/>
            <a:cxnLst/>
            <a:rect r="r" b="b" t="t" l="l"/>
            <a:pathLst>
              <a:path h="2129943" w="2157401">
                <a:moveTo>
                  <a:pt x="0" y="0"/>
                </a:moveTo>
                <a:lnTo>
                  <a:pt x="2157402" y="0"/>
                </a:lnTo>
                <a:lnTo>
                  <a:pt x="2157402" y="2129943"/>
                </a:lnTo>
                <a:lnTo>
                  <a:pt x="0" y="212994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6" id="6"/>
          <p:cNvSpPr/>
          <p:nvPr/>
        </p:nvSpPr>
        <p:spPr>
          <a:xfrm flipV="true">
            <a:off x="2501951" y="7123339"/>
            <a:ext cx="13284098" cy="0"/>
          </a:xfrm>
          <a:prstGeom prst="line">
            <a:avLst/>
          </a:prstGeom>
          <a:ln cap="flat" w="857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7" id="7"/>
          <p:cNvSpPr/>
          <p:nvPr/>
        </p:nvSpPr>
        <p:spPr>
          <a:xfrm flipV="true">
            <a:off x="9144000" y="6734719"/>
            <a:ext cx="0" cy="765112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8" id="8"/>
          <p:cNvGrpSpPr/>
          <p:nvPr/>
        </p:nvGrpSpPr>
        <p:grpSpPr>
          <a:xfrm rot="0">
            <a:off x="8919605" y="6892880"/>
            <a:ext cx="448791" cy="448791"/>
            <a:chOff x="0" y="0"/>
            <a:chExt cx="812800" cy="81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1256C4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1" id="11"/>
          <p:cNvSpPr txBox="true"/>
          <p:nvPr/>
        </p:nvSpPr>
        <p:spPr>
          <a:xfrm rot="0">
            <a:off x="1244589" y="4621868"/>
            <a:ext cx="15798821" cy="23166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336"/>
              </a:lnSpc>
              <a:spcBef>
                <a:spcPct val="0"/>
              </a:spcBef>
            </a:pPr>
            <a:r>
              <a:rPr lang="en-US" sz="6669">
                <a:solidFill>
                  <a:srgbClr val="000000"/>
                </a:solidFill>
                <a:latin typeface="Dekko"/>
                <a:ea typeface="Dekko"/>
                <a:cs typeface="Dekko"/>
                <a:sym typeface="Dekko"/>
              </a:rPr>
              <a:t>Сан сызығы қандай бөлшекті көрсетеді?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2271588" y="7395057"/>
            <a:ext cx="551103" cy="9779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049"/>
              </a:lnSpc>
            </a:pPr>
            <a:r>
              <a:rPr lang="en-US" sz="5749">
                <a:solidFill>
                  <a:srgbClr val="000000"/>
                </a:solidFill>
                <a:latin typeface="Dekko"/>
                <a:ea typeface="Dekko"/>
                <a:cs typeface="Dekko"/>
                <a:sym typeface="Dekko"/>
              </a:rPr>
              <a:t>0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5492442" y="7395057"/>
            <a:ext cx="587214" cy="9779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049"/>
              </a:lnSpc>
            </a:pPr>
            <a:r>
              <a:rPr lang="en-US" sz="5749">
                <a:solidFill>
                  <a:srgbClr val="000000"/>
                </a:solidFill>
                <a:latin typeface="Dekko"/>
                <a:ea typeface="Dekko"/>
                <a:cs typeface="Dekko"/>
                <a:sym typeface="Dekko"/>
              </a:rPr>
              <a:t> 1 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C5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684561">
            <a:off x="1018981" y="129028"/>
            <a:ext cx="16250037" cy="10427138"/>
          </a:xfrm>
          <a:custGeom>
            <a:avLst/>
            <a:gdLst/>
            <a:ahLst/>
            <a:cxnLst/>
            <a:rect r="r" b="b" t="t" l="l"/>
            <a:pathLst>
              <a:path h="10427138" w="16250037">
                <a:moveTo>
                  <a:pt x="0" y="0"/>
                </a:moveTo>
                <a:lnTo>
                  <a:pt x="16250038" y="0"/>
                </a:lnTo>
                <a:lnTo>
                  <a:pt x="16250038" y="10427138"/>
                </a:lnTo>
                <a:lnTo>
                  <a:pt x="0" y="1042713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8037872" y="1641954"/>
            <a:ext cx="2212255" cy="2304433"/>
          </a:xfrm>
          <a:custGeom>
            <a:avLst/>
            <a:gdLst/>
            <a:ahLst/>
            <a:cxnLst/>
            <a:rect r="r" b="b" t="t" l="l"/>
            <a:pathLst>
              <a:path h="2304433" w="2212255">
                <a:moveTo>
                  <a:pt x="0" y="0"/>
                </a:moveTo>
                <a:lnTo>
                  <a:pt x="2212256" y="0"/>
                </a:lnTo>
                <a:lnTo>
                  <a:pt x="2212256" y="2304433"/>
                </a:lnTo>
                <a:lnTo>
                  <a:pt x="0" y="230443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true" flipV="true" rot="-6020335">
            <a:off x="657521" y="437180"/>
            <a:ext cx="2229473" cy="4114800"/>
          </a:xfrm>
          <a:custGeom>
            <a:avLst/>
            <a:gdLst/>
            <a:ahLst/>
            <a:cxnLst/>
            <a:rect r="r" b="b" t="t" l="l"/>
            <a:pathLst>
              <a:path h="4114800" w="2229473">
                <a:moveTo>
                  <a:pt x="2229473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2229473" y="0"/>
                </a:lnTo>
                <a:lnTo>
                  <a:pt x="2229473" y="411480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2537753">
            <a:off x="15275817" y="8638282"/>
            <a:ext cx="3210053" cy="653684"/>
          </a:xfrm>
          <a:custGeom>
            <a:avLst/>
            <a:gdLst/>
            <a:ahLst/>
            <a:cxnLst/>
            <a:rect r="r" b="b" t="t" l="l"/>
            <a:pathLst>
              <a:path h="653684" w="3210053">
                <a:moveTo>
                  <a:pt x="0" y="0"/>
                </a:moveTo>
                <a:lnTo>
                  <a:pt x="3210053" y="0"/>
                </a:lnTo>
                <a:lnTo>
                  <a:pt x="3210053" y="653684"/>
                </a:lnTo>
                <a:lnTo>
                  <a:pt x="0" y="65368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654883" y="4601137"/>
            <a:ext cx="17808191" cy="9704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36"/>
              </a:lnSpc>
              <a:spcBef>
                <a:spcPct val="0"/>
              </a:spcBef>
            </a:pPr>
            <a:r>
              <a:rPr lang="en-US" sz="5669">
                <a:solidFill>
                  <a:srgbClr val="000000"/>
                </a:solidFill>
                <a:latin typeface="Dekko"/>
                <a:ea typeface="Dekko"/>
                <a:cs typeface="Dekko"/>
                <a:sym typeface="Dekko"/>
              </a:rPr>
              <a:t>Сан сызығы қандай бөлшекті көрсетеді?</a:t>
            </a:r>
          </a:p>
        </p:txBody>
      </p:sp>
      <p:sp>
        <p:nvSpPr>
          <p:cNvPr name="AutoShape 7" id="7"/>
          <p:cNvSpPr/>
          <p:nvPr/>
        </p:nvSpPr>
        <p:spPr>
          <a:xfrm flipV="true">
            <a:off x="2501951" y="7123339"/>
            <a:ext cx="13284098" cy="0"/>
          </a:xfrm>
          <a:prstGeom prst="line">
            <a:avLst/>
          </a:prstGeom>
          <a:ln cap="flat" w="857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8" id="8"/>
          <p:cNvSpPr txBox="true"/>
          <p:nvPr/>
        </p:nvSpPr>
        <p:spPr>
          <a:xfrm rot="0">
            <a:off x="2271588" y="7395057"/>
            <a:ext cx="548772" cy="9779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049"/>
              </a:lnSpc>
            </a:pPr>
            <a:r>
              <a:rPr lang="en-US" sz="5749">
                <a:solidFill>
                  <a:srgbClr val="000000"/>
                </a:solidFill>
                <a:latin typeface="Dekko"/>
                <a:ea typeface="Dekko"/>
                <a:cs typeface="Dekko"/>
                <a:sym typeface="Dekko"/>
              </a:rPr>
              <a:t>0</a:t>
            </a:r>
          </a:p>
        </p:txBody>
      </p:sp>
      <p:sp>
        <p:nvSpPr>
          <p:cNvPr name="AutoShape 9" id="9"/>
          <p:cNvSpPr/>
          <p:nvPr/>
        </p:nvSpPr>
        <p:spPr>
          <a:xfrm flipV="true">
            <a:off x="9144000" y="6734719"/>
            <a:ext cx="0" cy="765112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0" id="10"/>
          <p:cNvSpPr/>
          <p:nvPr/>
        </p:nvSpPr>
        <p:spPr>
          <a:xfrm flipV="true">
            <a:off x="5720722" y="6740783"/>
            <a:ext cx="0" cy="765112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1" id="11"/>
          <p:cNvSpPr/>
          <p:nvPr/>
        </p:nvSpPr>
        <p:spPr>
          <a:xfrm flipV="true">
            <a:off x="12570110" y="6740783"/>
            <a:ext cx="0" cy="765112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12" id="12"/>
          <p:cNvGrpSpPr/>
          <p:nvPr/>
        </p:nvGrpSpPr>
        <p:grpSpPr>
          <a:xfrm rot="0">
            <a:off x="5529664" y="6856082"/>
            <a:ext cx="448791" cy="448791"/>
            <a:chOff x="0" y="0"/>
            <a:chExt cx="812800" cy="812800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B18DFF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15492442" y="7395057"/>
            <a:ext cx="587214" cy="9779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049"/>
              </a:lnSpc>
            </a:pPr>
            <a:r>
              <a:rPr lang="en-US" sz="5749">
                <a:solidFill>
                  <a:srgbClr val="000000"/>
                </a:solidFill>
                <a:latin typeface="Dekko"/>
                <a:ea typeface="Dekko"/>
                <a:cs typeface="Dekko"/>
                <a:sym typeface="Dekko"/>
              </a:rPr>
              <a:t> 1 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C5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684561">
            <a:off x="1018981" y="129028"/>
            <a:ext cx="16250037" cy="10427138"/>
          </a:xfrm>
          <a:custGeom>
            <a:avLst/>
            <a:gdLst/>
            <a:ahLst/>
            <a:cxnLst/>
            <a:rect r="r" b="b" t="t" l="l"/>
            <a:pathLst>
              <a:path h="10427138" w="16250037">
                <a:moveTo>
                  <a:pt x="0" y="0"/>
                </a:moveTo>
                <a:lnTo>
                  <a:pt x="16250038" y="0"/>
                </a:lnTo>
                <a:lnTo>
                  <a:pt x="16250038" y="10427138"/>
                </a:lnTo>
                <a:lnTo>
                  <a:pt x="0" y="1042713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6198909">
            <a:off x="331807" y="186944"/>
            <a:ext cx="4351643" cy="2009668"/>
          </a:xfrm>
          <a:custGeom>
            <a:avLst/>
            <a:gdLst/>
            <a:ahLst/>
            <a:cxnLst/>
            <a:rect r="r" b="b" t="t" l="l"/>
            <a:pathLst>
              <a:path h="2009668" w="4351643">
                <a:moveTo>
                  <a:pt x="0" y="0"/>
                </a:moveTo>
                <a:lnTo>
                  <a:pt x="4351644" y="0"/>
                </a:lnTo>
                <a:lnTo>
                  <a:pt x="4351644" y="2009668"/>
                </a:lnTo>
                <a:lnTo>
                  <a:pt x="0" y="200966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6130599" y="8157057"/>
            <a:ext cx="2157401" cy="2129943"/>
          </a:xfrm>
          <a:custGeom>
            <a:avLst/>
            <a:gdLst/>
            <a:ahLst/>
            <a:cxnLst/>
            <a:rect r="r" b="b" t="t" l="l"/>
            <a:pathLst>
              <a:path h="2129943" w="2157401">
                <a:moveTo>
                  <a:pt x="0" y="0"/>
                </a:moveTo>
                <a:lnTo>
                  <a:pt x="2157401" y="0"/>
                </a:lnTo>
                <a:lnTo>
                  <a:pt x="2157401" y="2129943"/>
                </a:lnTo>
                <a:lnTo>
                  <a:pt x="0" y="212994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8079105" y="1806593"/>
            <a:ext cx="2129789" cy="2165220"/>
          </a:xfrm>
          <a:custGeom>
            <a:avLst/>
            <a:gdLst/>
            <a:ahLst/>
            <a:cxnLst/>
            <a:rect r="r" b="b" t="t" l="l"/>
            <a:pathLst>
              <a:path h="2165220" w="2129789">
                <a:moveTo>
                  <a:pt x="0" y="0"/>
                </a:moveTo>
                <a:lnTo>
                  <a:pt x="2129790" y="0"/>
                </a:lnTo>
                <a:lnTo>
                  <a:pt x="2129790" y="2165220"/>
                </a:lnTo>
                <a:lnTo>
                  <a:pt x="0" y="216522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244589" y="4133040"/>
            <a:ext cx="15798821" cy="23166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336"/>
              </a:lnSpc>
              <a:spcBef>
                <a:spcPct val="0"/>
              </a:spcBef>
            </a:pPr>
            <a:r>
              <a:rPr lang="en-US" sz="6669">
                <a:solidFill>
                  <a:srgbClr val="000000"/>
                </a:solidFill>
                <a:latin typeface="Dekko"/>
                <a:ea typeface="Dekko"/>
                <a:cs typeface="Dekko"/>
                <a:sym typeface="Dekko"/>
              </a:rPr>
              <a:t>Сан сызығы қандай бөлшекті көрсетеді?</a:t>
            </a:r>
          </a:p>
        </p:txBody>
      </p:sp>
      <p:sp>
        <p:nvSpPr>
          <p:cNvPr name="AutoShape 7" id="7"/>
          <p:cNvSpPr/>
          <p:nvPr/>
        </p:nvSpPr>
        <p:spPr>
          <a:xfrm flipV="true">
            <a:off x="2501951" y="7123339"/>
            <a:ext cx="13284098" cy="0"/>
          </a:xfrm>
          <a:prstGeom prst="line">
            <a:avLst/>
          </a:prstGeom>
          <a:ln cap="flat" w="857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8" id="8"/>
          <p:cNvSpPr txBox="true"/>
          <p:nvPr/>
        </p:nvSpPr>
        <p:spPr>
          <a:xfrm rot="0">
            <a:off x="2271588" y="7395057"/>
            <a:ext cx="551103" cy="9779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049"/>
              </a:lnSpc>
            </a:pPr>
            <a:r>
              <a:rPr lang="en-US" sz="5749">
                <a:solidFill>
                  <a:srgbClr val="000000"/>
                </a:solidFill>
                <a:latin typeface="Dekko"/>
                <a:ea typeface="Dekko"/>
                <a:cs typeface="Dekko"/>
                <a:sym typeface="Dekko"/>
              </a:rPr>
              <a:t>0</a:t>
            </a:r>
          </a:p>
        </p:txBody>
      </p:sp>
      <p:sp>
        <p:nvSpPr>
          <p:cNvPr name="AutoShape 9" id="9"/>
          <p:cNvSpPr/>
          <p:nvPr/>
        </p:nvSpPr>
        <p:spPr>
          <a:xfrm flipV="true">
            <a:off x="9144000" y="6734719"/>
            <a:ext cx="0" cy="765112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0" id="10"/>
          <p:cNvSpPr/>
          <p:nvPr/>
        </p:nvSpPr>
        <p:spPr>
          <a:xfrm flipV="true">
            <a:off x="5720722" y="6740783"/>
            <a:ext cx="0" cy="765112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1" id="11"/>
          <p:cNvSpPr/>
          <p:nvPr/>
        </p:nvSpPr>
        <p:spPr>
          <a:xfrm flipV="true">
            <a:off x="12570110" y="6740783"/>
            <a:ext cx="0" cy="765112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12" id="12"/>
          <p:cNvGrpSpPr/>
          <p:nvPr/>
        </p:nvGrpSpPr>
        <p:grpSpPr>
          <a:xfrm rot="0">
            <a:off x="12345715" y="6898944"/>
            <a:ext cx="448791" cy="448791"/>
            <a:chOff x="0" y="0"/>
            <a:chExt cx="812800" cy="812800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743E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15492442" y="7395057"/>
            <a:ext cx="587214" cy="9779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049"/>
              </a:lnSpc>
            </a:pPr>
            <a:r>
              <a:rPr lang="en-US" sz="5749">
                <a:solidFill>
                  <a:srgbClr val="000000"/>
                </a:solidFill>
                <a:latin typeface="Dekko"/>
                <a:ea typeface="Dekko"/>
                <a:cs typeface="Dekko"/>
                <a:sym typeface="Dekko"/>
              </a:rPr>
              <a:t> 1 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C5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684561">
            <a:off x="1018981" y="129028"/>
            <a:ext cx="16250037" cy="10427138"/>
          </a:xfrm>
          <a:custGeom>
            <a:avLst/>
            <a:gdLst/>
            <a:ahLst/>
            <a:cxnLst/>
            <a:rect r="r" b="b" t="t" l="l"/>
            <a:pathLst>
              <a:path h="10427138" w="16250037">
                <a:moveTo>
                  <a:pt x="0" y="0"/>
                </a:moveTo>
                <a:lnTo>
                  <a:pt x="16250038" y="0"/>
                </a:lnTo>
                <a:lnTo>
                  <a:pt x="16250038" y="10427138"/>
                </a:lnTo>
                <a:lnTo>
                  <a:pt x="0" y="1042713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true" rot="-6020335">
            <a:off x="657521" y="437180"/>
            <a:ext cx="2229473" cy="4114800"/>
          </a:xfrm>
          <a:custGeom>
            <a:avLst/>
            <a:gdLst/>
            <a:ahLst/>
            <a:cxnLst/>
            <a:rect r="r" b="b" t="t" l="l"/>
            <a:pathLst>
              <a:path h="4114800" w="2229473">
                <a:moveTo>
                  <a:pt x="2229473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2229473" y="0"/>
                </a:lnTo>
                <a:lnTo>
                  <a:pt x="2229473" y="411480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2537753">
            <a:off x="15275817" y="8638282"/>
            <a:ext cx="3210053" cy="653684"/>
          </a:xfrm>
          <a:custGeom>
            <a:avLst/>
            <a:gdLst/>
            <a:ahLst/>
            <a:cxnLst/>
            <a:rect r="r" b="b" t="t" l="l"/>
            <a:pathLst>
              <a:path h="653684" w="3210053">
                <a:moveTo>
                  <a:pt x="0" y="0"/>
                </a:moveTo>
                <a:lnTo>
                  <a:pt x="3210053" y="0"/>
                </a:lnTo>
                <a:lnTo>
                  <a:pt x="3210053" y="653684"/>
                </a:lnTo>
                <a:lnTo>
                  <a:pt x="0" y="65368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8104145" y="1722026"/>
            <a:ext cx="2079709" cy="2238435"/>
          </a:xfrm>
          <a:custGeom>
            <a:avLst/>
            <a:gdLst/>
            <a:ahLst/>
            <a:cxnLst/>
            <a:rect r="r" b="b" t="t" l="l"/>
            <a:pathLst>
              <a:path h="2238435" w="2079709">
                <a:moveTo>
                  <a:pt x="0" y="0"/>
                </a:moveTo>
                <a:lnTo>
                  <a:pt x="2079710" y="0"/>
                </a:lnTo>
                <a:lnTo>
                  <a:pt x="2079710" y="2238434"/>
                </a:lnTo>
                <a:lnTo>
                  <a:pt x="0" y="223843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244589" y="4621868"/>
            <a:ext cx="15798821" cy="11355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336"/>
              </a:lnSpc>
              <a:spcBef>
                <a:spcPct val="0"/>
              </a:spcBef>
            </a:pPr>
            <a:r>
              <a:rPr lang="en-US" sz="6669">
                <a:solidFill>
                  <a:srgbClr val="000000"/>
                </a:solidFill>
                <a:latin typeface="Dekko"/>
                <a:ea typeface="Dekko"/>
                <a:cs typeface="Dekko"/>
                <a:sym typeface="Dekko"/>
              </a:rPr>
              <a:t>What fraction does the number line show?</a:t>
            </a:r>
          </a:p>
        </p:txBody>
      </p:sp>
      <p:sp>
        <p:nvSpPr>
          <p:cNvPr name="AutoShape 7" id="7"/>
          <p:cNvSpPr/>
          <p:nvPr/>
        </p:nvSpPr>
        <p:spPr>
          <a:xfrm flipV="true">
            <a:off x="2501951" y="7123339"/>
            <a:ext cx="13284098" cy="0"/>
          </a:xfrm>
          <a:prstGeom prst="line">
            <a:avLst/>
          </a:prstGeom>
          <a:ln cap="flat" w="857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8" id="8"/>
          <p:cNvSpPr txBox="true"/>
          <p:nvPr/>
        </p:nvSpPr>
        <p:spPr>
          <a:xfrm rot="0">
            <a:off x="2271588" y="7395057"/>
            <a:ext cx="577670" cy="9779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049"/>
              </a:lnSpc>
            </a:pPr>
            <a:r>
              <a:rPr lang="en-US" sz="5749">
                <a:solidFill>
                  <a:srgbClr val="000000"/>
                </a:solidFill>
                <a:latin typeface="Dekko"/>
                <a:ea typeface="Dekko"/>
                <a:cs typeface="Dekko"/>
                <a:sym typeface="Dekko"/>
              </a:rPr>
              <a:t>0</a:t>
            </a:r>
          </a:p>
        </p:txBody>
      </p:sp>
      <p:sp>
        <p:nvSpPr>
          <p:cNvPr name="AutoShape 9" id="9"/>
          <p:cNvSpPr/>
          <p:nvPr/>
        </p:nvSpPr>
        <p:spPr>
          <a:xfrm flipV="true">
            <a:off x="6911671" y="6783646"/>
            <a:ext cx="0" cy="765112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0" id="10"/>
          <p:cNvSpPr/>
          <p:nvPr/>
        </p:nvSpPr>
        <p:spPr>
          <a:xfrm flipV="true">
            <a:off x="11410199" y="6783646"/>
            <a:ext cx="0" cy="765112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11" id="11"/>
          <p:cNvGrpSpPr/>
          <p:nvPr/>
        </p:nvGrpSpPr>
        <p:grpSpPr>
          <a:xfrm rot="0">
            <a:off x="6687275" y="6898944"/>
            <a:ext cx="448791" cy="448791"/>
            <a:chOff x="0" y="0"/>
            <a:chExt cx="812800" cy="812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1CA379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4" id="14"/>
          <p:cNvSpPr txBox="true"/>
          <p:nvPr/>
        </p:nvSpPr>
        <p:spPr>
          <a:xfrm rot="0">
            <a:off x="15492442" y="7395057"/>
            <a:ext cx="587214" cy="9779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049"/>
              </a:lnSpc>
            </a:pPr>
            <a:r>
              <a:rPr lang="en-US" sz="5749">
                <a:solidFill>
                  <a:srgbClr val="000000"/>
                </a:solidFill>
                <a:latin typeface="Dekko"/>
                <a:ea typeface="Dekko"/>
                <a:cs typeface="Dekko"/>
                <a:sym typeface="Dekko"/>
              </a:rPr>
              <a:t> 1 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C5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684561">
            <a:off x="1018981" y="129028"/>
            <a:ext cx="16250037" cy="10427138"/>
          </a:xfrm>
          <a:custGeom>
            <a:avLst/>
            <a:gdLst/>
            <a:ahLst/>
            <a:cxnLst/>
            <a:rect r="r" b="b" t="t" l="l"/>
            <a:pathLst>
              <a:path h="10427138" w="16250037">
                <a:moveTo>
                  <a:pt x="0" y="0"/>
                </a:moveTo>
                <a:lnTo>
                  <a:pt x="16250038" y="0"/>
                </a:lnTo>
                <a:lnTo>
                  <a:pt x="16250038" y="10427138"/>
                </a:lnTo>
                <a:lnTo>
                  <a:pt x="0" y="1042713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6198909">
            <a:off x="331807" y="186944"/>
            <a:ext cx="4351643" cy="2009668"/>
          </a:xfrm>
          <a:custGeom>
            <a:avLst/>
            <a:gdLst/>
            <a:ahLst/>
            <a:cxnLst/>
            <a:rect r="r" b="b" t="t" l="l"/>
            <a:pathLst>
              <a:path h="2009668" w="4351643">
                <a:moveTo>
                  <a:pt x="0" y="0"/>
                </a:moveTo>
                <a:lnTo>
                  <a:pt x="4351644" y="0"/>
                </a:lnTo>
                <a:lnTo>
                  <a:pt x="4351644" y="2009668"/>
                </a:lnTo>
                <a:lnTo>
                  <a:pt x="0" y="200966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6130599" y="8157057"/>
            <a:ext cx="2157401" cy="2129943"/>
          </a:xfrm>
          <a:custGeom>
            <a:avLst/>
            <a:gdLst/>
            <a:ahLst/>
            <a:cxnLst/>
            <a:rect r="r" b="b" t="t" l="l"/>
            <a:pathLst>
              <a:path h="2129943" w="2157401">
                <a:moveTo>
                  <a:pt x="0" y="0"/>
                </a:moveTo>
                <a:lnTo>
                  <a:pt x="2157401" y="0"/>
                </a:lnTo>
                <a:lnTo>
                  <a:pt x="2157401" y="2129943"/>
                </a:lnTo>
                <a:lnTo>
                  <a:pt x="0" y="212994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8079105" y="1706080"/>
            <a:ext cx="2129789" cy="2265733"/>
          </a:xfrm>
          <a:custGeom>
            <a:avLst/>
            <a:gdLst/>
            <a:ahLst/>
            <a:cxnLst/>
            <a:rect r="r" b="b" t="t" l="l"/>
            <a:pathLst>
              <a:path h="2265733" w="2129789">
                <a:moveTo>
                  <a:pt x="0" y="0"/>
                </a:moveTo>
                <a:lnTo>
                  <a:pt x="2129790" y="0"/>
                </a:lnTo>
                <a:lnTo>
                  <a:pt x="2129790" y="2265733"/>
                </a:lnTo>
                <a:lnTo>
                  <a:pt x="0" y="226573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244589" y="4621868"/>
            <a:ext cx="15798821" cy="11355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336"/>
              </a:lnSpc>
              <a:spcBef>
                <a:spcPct val="0"/>
              </a:spcBef>
            </a:pPr>
            <a:r>
              <a:rPr lang="en-US" sz="6669">
                <a:solidFill>
                  <a:srgbClr val="000000"/>
                </a:solidFill>
                <a:latin typeface="Dekko"/>
                <a:ea typeface="Dekko"/>
                <a:cs typeface="Dekko"/>
                <a:sym typeface="Dekko"/>
              </a:rPr>
              <a:t>What fraction does the number line show?</a:t>
            </a:r>
          </a:p>
        </p:txBody>
      </p:sp>
      <p:sp>
        <p:nvSpPr>
          <p:cNvPr name="AutoShape 7" id="7"/>
          <p:cNvSpPr/>
          <p:nvPr/>
        </p:nvSpPr>
        <p:spPr>
          <a:xfrm flipV="true">
            <a:off x="2501951" y="7123339"/>
            <a:ext cx="13284098" cy="0"/>
          </a:xfrm>
          <a:prstGeom prst="line">
            <a:avLst/>
          </a:prstGeom>
          <a:ln cap="flat" w="857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8" id="8"/>
          <p:cNvSpPr txBox="true"/>
          <p:nvPr/>
        </p:nvSpPr>
        <p:spPr>
          <a:xfrm rot="0">
            <a:off x="2271588" y="7395057"/>
            <a:ext cx="551103" cy="9779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049"/>
              </a:lnSpc>
            </a:pPr>
            <a:r>
              <a:rPr lang="en-US" sz="5749">
                <a:solidFill>
                  <a:srgbClr val="000000"/>
                </a:solidFill>
                <a:latin typeface="Dekko"/>
                <a:ea typeface="Dekko"/>
                <a:cs typeface="Dekko"/>
                <a:sym typeface="Dekko"/>
              </a:rPr>
              <a:t>0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5492442" y="7395057"/>
            <a:ext cx="587214" cy="9779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049"/>
              </a:lnSpc>
            </a:pPr>
            <a:r>
              <a:rPr lang="en-US" sz="5749">
                <a:solidFill>
                  <a:srgbClr val="000000"/>
                </a:solidFill>
                <a:latin typeface="Dekko"/>
                <a:ea typeface="Dekko"/>
                <a:cs typeface="Dekko"/>
                <a:sym typeface="Dekko"/>
              </a:rPr>
              <a:t> 1 </a:t>
            </a:r>
          </a:p>
        </p:txBody>
      </p:sp>
      <p:sp>
        <p:nvSpPr>
          <p:cNvPr name="AutoShape 10" id="10"/>
          <p:cNvSpPr/>
          <p:nvPr/>
        </p:nvSpPr>
        <p:spPr>
          <a:xfrm flipV="true">
            <a:off x="6911671" y="6783646"/>
            <a:ext cx="0" cy="765112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1" id="11"/>
          <p:cNvSpPr/>
          <p:nvPr/>
        </p:nvSpPr>
        <p:spPr>
          <a:xfrm flipV="true">
            <a:off x="11410199" y="6783646"/>
            <a:ext cx="0" cy="765112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12" id="12"/>
          <p:cNvGrpSpPr/>
          <p:nvPr/>
        </p:nvGrpSpPr>
        <p:grpSpPr>
          <a:xfrm rot="0">
            <a:off x="11185803" y="6898944"/>
            <a:ext cx="448791" cy="448791"/>
            <a:chOff x="0" y="0"/>
            <a:chExt cx="812800" cy="812800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985E4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C5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684561">
            <a:off x="1018981" y="129028"/>
            <a:ext cx="16250037" cy="10427138"/>
          </a:xfrm>
          <a:custGeom>
            <a:avLst/>
            <a:gdLst/>
            <a:ahLst/>
            <a:cxnLst/>
            <a:rect r="r" b="b" t="t" l="l"/>
            <a:pathLst>
              <a:path h="10427138" w="16250037">
                <a:moveTo>
                  <a:pt x="0" y="0"/>
                </a:moveTo>
                <a:lnTo>
                  <a:pt x="16250038" y="0"/>
                </a:lnTo>
                <a:lnTo>
                  <a:pt x="16250038" y="10427138"/>
                </a:lnTo>
                <a:lnTo>
                  <a:pt x="0" y="1042713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true" rot="-6020335">
            <a:off x="657521" y="437180"/>
            <a:ext cx="2229473" cy="4114800"/>
          </a:xfrm>
          <a:custGeom>
            <a:avLst/>
            <a:gdLst/>
            <a:ahLst/>
            <a:cxnLst/>
            <a:rect r="r" b="b" t="t" l="l"/>
            <a:pathLst>
              <a:path h="4114800" w="2229473">
                <a:moveTo>
                  <a:pt x="2229473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2229473" y="0"/>
                </a:lnTo>
                <a:lnTo>
                  <a:pt x="2229473" y="411480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2537753">
            <a:off x="15275817" y="8638282"/>
            <a:ext cx="3210053" cy="653684"/>
          </a:xfrm>
          <a:custGeom>
            <a:avLst/>
            <a:gdLst/>
            <a:ahLst/>
            <a:cxnLst/>
            <a:rect r="r" b="b" t="t" l="l"/>
            <a:pathLst>
              <a:path h="653684" w="3210053">
                <a:moveTo>
                  <a:pt x="0" y="0"/>
                </a:moveTo>
                <a:lnTo>
                  <a:pt x="3210053" y="0"/>
                </a:lnTo>
                <a:lnTo>
                  <a:pt x="3210053" y="653684"/>
                </a:lnTo>
                <a:lnTo>
                  <a:pt x="0" y="65368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8004056" y="1722026"/>
            <a:ext cx="2279887" cy="2238435"/>
          </a:xfrm>
          <a:custGeom>
            <a:avLst/>
            <a:gdLst/>
            <a:ahLst/>
            <a:cxnLst/>
            <a:rect r="r" b="b" t="t" l="l"/>
            <a:pathLst>
              <a:path h="2238435" w="2279887">
                <a:moveTo>
                  <a:pt x="0" y="0"/>
                </a:moveTo>
                <a:lnTo>
                  <a:pt x="2279888" y="0"/>
                </a:lnTo>
                <a:lnTo>
                  <a:pt x="2279888" y="2238434"/>
                </a:lnTo>
                <a:lnTo>
                  <a:pt x="0" y="223843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244589" y="4621868"/>
            <a:ext cx="15798821" cy="11355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336"/>
              </a:lnSpc>
              <a:spcBef>
                <a:spcPct val="0"/>
              </a:spcBef>
            </a:pPr>
            <a:r>
              <a:rPr lang="en-US" sz="6669">
                <a:solidFill>
                  <a:srgbClr val="000000"/>
                </a:solidFill>
                <a:latin typeface="Dekko"/>
                <a:ea typeface="Dekko"/>
                <a:cs typeface="Dekko"/>
                <a:sym typeface="Dekko"/>
              </a:rPr>
              <a:t>What fraction does the number line show?</a:t>
            </a:r>
          </a:p>
        </p:txBody>
      </p:sp>
      <p:sp>
        <p:nvSpPr>
          <p:cNvPr name="AutoShape 7" id="7"/>
          <p:cNvSpPr/>
          <p:nvPr/>
        </p:nvSpPr>
        <p:spPr>
          <a:xfrm flipV="true">
            <a:off x="2501951" y="7123339"/>
            <a:ext cx="13284098" cy="0"/>
          </a:xfrm>
          <a:prstGeom prst="line">
            <a:avLst/>
          </a:prstGeom>
          <a:ln cap="flat" w="857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8" id="8"/>
          <p:cNvSpPr txBox="true"/>
          <p:nvPr/>
        </p:nvSpPr>
        <p:spPr>
          <a:xfrm rot="0">
            <a:off x="2271588" y="7395057"/>
            <a:ext cx="438852" cy="9779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049"/>
              </a:lnSpc>
            </a:pPr>
            <a:r>
              <a:rPr lang="en-US" sz="5749">
                <a:solidFill>
                  <a:srgbClr val="000000"/>
                </a:solidFill>
                <a:latin typeface="Dekko"/>
                <a:ea typeface="Dekko"/>
                <a:cs typeface="Dekko"/>
                <a:sym typeface="Dekko"/>
              </a:rPr>
              <a:t>0</a:t>
            </a:r>
          </a:p>
        </p:txBody>
      </p:sp>
      <p:sp>
        <p:nvSpPr>
          <p:cNvPr name="AutoShape 9" id="9"/>
          <p:cNvSpPr/>
          <p:nvPr/>
        </p:nvSpPr>
        <p:spPr>
          <a:xfrm flipV="true">
            <a:off x="9144000" y="6734719"/>
            <a:ext cx="0" cy="765112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0" id="10"/>
          <p:cNvSpPr/>
          <p:nvPr/>
        </p:nvSpPr>
        <p:spPr>
          <a:xfrm flipV="true">
            <a:off x="5720722" y="6740783"/>
            <a:ext cx="0" cy="765112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1" id="11"/>
          <p:cNvSpPr/>
          <p:nvPr/>
        </p:nvSpPr>
        <p:spPr>
          <a:xfrm flipV="true">
            <a:off x="4029652" y="6783646"/>
            <a:ext cx="0" cy="765112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2" id="12"/>
          <p:cNvSpPr/>
          <p:nvPr/>
        </p:nvSpPr>
        <p:spPr>
          <a:xfrm flipV="true">
            <a:off x="7414022" y="6740783"/>
            <a:ext cx="0" cy="765112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3" id="13"/>
          <p:cNvSpPr/>
          <p:nvPr/>
        </p:nvSpPr>
        <p:spPr>
          <a:xfrm flipV="true">
            <a:off x="12570110" y="6740783"/>
            <a:ext cx="0" cy="765112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4" id="14"/>
          <p:cNvSpPr/>
          <p:nvPr/>
        </p:nvSpPr>
        <p:spPr>
          <a:xfrm flipV="true">
            <a:off x="10876810" y="6740783"/>
            <a:ext cx="0" cy="765112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5" id="15"/>
          <p:cNvSpPr/>
          <p:nvPr/>
        </p:nvSpPr>
        <p:spPr>
          <a:xfrm flipV="true">
            <a:off x="14156161" y="6740783"/>
            <a:ext cx="0" cy="765112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16" id="16"/>
          <p:cNvGrpSpPr/>
          <p:nvPr/>
        </p:nvGrpSpPr>
        <p:grpSpPr>
          <a:xfrm rot="0">
            <a:off x="10685752" y="6898944"/>
            <a:ext cx="448791" cy="448791"/>
            <a:chOff x="0" y="0"/>
            <a:chExt cx="812800" cy="812800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1CA379"/>
            </a:solidFill>
          </p:spPr>
        </p:sp>
        <p:sp>
          <p:nvSpPr>
            <p:cNvPr name="TextBox 18" id="18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9" id="19"/>
          <p:cNvSpPr txBox="true"/>
          <p:nvPr/>
        </p:nvSpPr>
        <p:spPr>
          <a:xfrm rot="0">
            <a:off x="15492442" y="7395057"/>
            <a:ext cx="587214" cy="9779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049"/>
              </a:lnSpc>
            </a:pPr>
            <a:r>
              <a:rPr lang="en-US" sz="5749">
                <a:solidFill>
                  <a:srgbClr val="000000"/>
                </a:solidFill>
                <a:latin typeface="Dekko"/>
                <a:ea typeface="Dekko"/>
                <a:cs typeface="Dekko"/>
                <a:sym typeface="Dekko"/>
              </a:rPr>
              <a:t> 1 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C5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684561">
            <a:off x="1018981" y="129028"/>
            <a:ext cx="16250037" cy="10427138"/>
          </a:xfrm>
          <a:custGeom>
            <a:avLst/>
            <a:gdLst/>
            <a:ahLst/>
            <a:cxnLst/>
            <a:rect r="r" b="b" t="t" l="l"/>
            <a:pathLst>
              <a:path h="10427138" w="16250037">
                <a:moveTo>
                  <a:pt x="0" y="0"/>
                </a:moveTo>
                <a:lnTo>
                  <a:pt x="16250038" y="0"/>
                </a:lnTo>
                <a:lnTo>
                  <a:pt x="16250038" y="10427138"/>
                </a:lnTo>
                <a:lnTo>
                  <a:pt x="0" y="1042713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6198909">
            <a:off x="331807" y="186944"/>
            <a:ext cx="4351643" cy="2009668"/>
          </a:xfrm>
          <a:custGeom>
            <a:avLst/>
            <a:gdLst/>
            <a:ahLst/>
            <a:cxnLst/>
            <a:rect r="r" b="b" t="t" l="l"/>
            <a:pathLst>
              <a:path h="2009668" w="4351643">
                <a:moveTo>
                  <a:pt x="0" y="0"/>
                </a:moveTo>
                <a:lnTo>
                  <a:pt x="4351644" y="0"/>
                </a:lnTo>
                <a:lnTo>
                  <a:pt x="4351644" y="2009668"/>
                </a:lnTo>
                <a:lnTo>
                  <a:pt x="0" y="200966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6130599" y="8157057"/>
            <a:ext cx="2157401" cy="2129943"/>
          </a:xfrm>
          <a:custGeom>
            <a:avLst/>
            <a:gdLst/>
            <a:ahLst/>
            <a:cxnLst/>
            <a:rect r="r" b="b" t="t" l="l"/>
            <a:pathLst>
              <a:path h="2129943" w="2157401">
                <a:moveTo>
                  <a:pt x="0" y="0"/>
                </a:moveTo>
                <a:lnTo>
                  <a:pt x="2157401" y="0"/>
                </a:lnTo>
                <a:lnTo>
                  <a:pt x="2157401" y="2129943"/>
                </a:lnTo>
                <a:lnTo>
                  <a:pt x="0" y="212994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8011215" y="1727844"/>
            <a:ext cx="2265570" cy="2232616"/>
          </a:xfrm>
          <a:custGeom>
            <a:avLst/>
            <a:gdLst/>
            <a:ahLst/>
            <a:cxnLst/>
            <a:rect r="r" b="b" t="t" l="l"/>
            <a:pathLst>
              <a:path h="2232616" w="2265570">
                <a:moveTo>
                  <a:pt x="0" y="0"/>
                </a:moveTo>
                <a:lnTo>
                  <a:pt x="2265570" y="0"/>
                </a:lnTo>
                <a:lnTo>
                  <a:pt x="2265570" y="2232616"/>
                </a:lnTo>
                <a:lnTo>
                  <a:pt x="0" y="223261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244589" y="4621868"/>
            <a:ext cx="15798821" cy="11355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336"/>
              </a:lnSpc>
              <a:spcBef>
                <a:spcPct val="0"/>
              </a:spcBef>
            </a:pPr>
            <a:r>
              <a:rPr lang="en-US" sz="6669">
                <a:solidFill>
                  <a:srgbClr val="000000"/>
                </a:solidFill>
                <a:latin typeface="Dekko"/>
                <a:ea typeface="Dekko"/>
                <a:cs typeface="Dekko"/>
                <a:sym typeface="Dekko"/>
              </a:rPr>
              <a:t>What fraction does the number line show?</a:t>
            </a:r>
          </a:p>
        </p:txBody>
      </p:sp>
      <p:sp>
        <p:nvSpPr>
          <p:cNvPr name="AutoShape 7" id="7"/>
          <p:cNvSpPr/>
          <p:nvPr/>
        </p:nvSpPr>
        <p:spPr>
          <a:xfrm flipV="true">
            <a:off x="2501951" y="7123339"/>
            <a:ext cx="13284098" cy="0"/>
          </a:xfrm>
          <a:prstGeom prst="line">
            <a:avLst/>
          </a:prstGeom>
          <a:ln cap="flat" w="857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8" id="8"/>
          <p:cNvSpPr txBox="true"/>
          <p:nvPr/>
        </p:nvSpPr>
        <p:spPr>
          <a:xfrm rot="0">
            <a:off x="2271588" y="7395057"/>
            <a:ext cx="570858" cy="9779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049"/>
              </a:lnSpc>
            </a:pPr>
            <a:r>
              <a:rPr lang="en-US" sz="5749">
                <a:solidFill>
                  <a:srgbClr val="000000"/>
                </a:solidFill>
                <a:latin typeface="Dekko"/>
                <a:ea typeface="Dekko"/>
                <a:cs typeface="Dekko"/>
                <a:sym typeface="Dekko"/>
              </a:rPr>
              <a:t>0</a:t>
            </a:r>
          </a:p>
        </p:txBody>
      </p:sp>
      <p:sp>
        <p:nvSpPr>
          <p:cNvPr name="AutoShape 9" id="9"/>
          <p:cNvSpPr/>
          <p:nvPr/>
        </p:nvSpPr>
        <p:spPr>
          <a:xfrm flipV="true">
            <a:off x="9144000" y="6734719"/>
            <a:ext cx="0" cy="765112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0" id="10"/>
          <p:cNvSpPr/>
          <p:nvPr/>
        </p:nvSpPr>
        <p:spPr>
          <a:xfrm flipV="true">
            <a:off x="5720722" y="6740783"/>
            <a:ext cx="0" cy="765112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1" id="11"/>
          <p:cNvSpPr/>
          <p:nvPr/>
        </p:nvSpPr>
        <p:spPr>
          <a:xfrm flipV="true">
            <a:off x="4029652" y="6783646"/>
            <a:ext cx="0" cy="765112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2" id="12"/>
          <p:cNvSpPr/>
          <p:nvPr/>
        </p:nvSpPr>
        <p:spPr>
          <a:xfrm flipV="true">
            <a:off x="7414022" y="6740783"/>
            <a:ext cx="0" cy="765112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3" id="13"/>
          <p:cNvSpPr/>
          <p:nvPr/>
        </p:nvSpPr>
        <p:spPr>
          <a:xfrm flipV="true">
            <a:off x="12570110" y="6740783"/>
            <a:ext cx="0" cy="765112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4" id="14"/>
          <p:cNvSpPr/>
          <p:nvPr/>
        </p:nvSpPr>
        <p:spPr>
          <a:xfrm flipV="true">
            <a:off x="10876810" y="6740783"/>
            <a:ext cx="0" cy="765112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5" id="15"/>
          <p:cNvSpPr/>
          <p:nvPr/>
        </p:nvSpPr>
        <p:spPr>
          <a:xfrm flipV="true">
            <a:off x="14156161" y="6740783"/>
            <a:ext cx="0" cy="765112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16" id="16"/>
          <p:cNvGrpSpPr/>
          <p:nvPr/>
        </p:nvGrpSpPr>
        <p:grpSpPr>
          <a:xfrm rot="0">
            <a:off x="5497442" y="6892880"/>
            <a:ext cx="448791" cy="448791"/>
            <a:chOff x="0" y="0"/>
            <a:chExt cx="812800" cy="812800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1256C4"/>
            </a:solidFill>
          </p:spPr>
        </p:sp>
        <p:sp>
          <p:nvSpPr>
            <p:cNvPr name="TextBox 18" id="18"/>
            <p:cNvSpPr txBox="true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9" id="19"/>
          <p:cNvSpPr txBox="true"/>
          <p:nvPr/>
        </p:nvSpPr>
        <p:spPr>
          <a:xfrm rot="0">
            <a:off x="15492442" y="7395057"/>
            <a:ext cx="587214" cy="9779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049"/>
              </a:lnSpc>
            </a:pPr>
            <a:r>
              <a:rPr lang="en-US" sz="5749">
                <a:solidFill>
                  <a:srgbClr val="000000"/>
                </a:solidFill>
                <a:latin typeface="Dekko"/>
                <a:ea typeface="Dekko"/>
                <a:cs typeface="Dekko"/>
                <a:sym typeface="Dekko"/>
              </a:rPr>
              <a:t> 1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DAGZECIRk08</dc:identifier>
  <dcterms:modified xsi:type="dcterms:W3CDTF">2011-08-01T06:04:30Z</dcterms:modified>
  <cp:revision>1</cp:revision>
  <dc:title>Colourful Fractions on a Number Line</dc:title>
</cp:coreProperties>
</file>