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Chewy" charset="1" panose="0200000000000000000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-3374349">
            <a:off x="14012597" y="4777898"/>
            <a:ext cx="1973112" cy="1384018"/>
          </a:xfrm>
          <a:custGeom>
            <a:avLst/>
            <a:gdLst/>
            <a:ahLst/>
            <a:cxnLst/>
            <a:rect r="r" b="b" t="t" l="l"/>
            <a:pathLst>
              <a:path h="1384018" w="1973112">
                <a:moveTo>
                  <a:pt x="0" y="0"/>
                </a:moveTo>
                <a:lnTo>
                  <a:pt x="1973112" y="0"/>
                </a:lnTo>
                <a:lnTo>
                  <a:pt x="1973112" y="1384018"/>
                </a:lnTo>
                <a:lnTo>
                  <a:pt x="0" y="138401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8737826">
            <a:off x="15486927" y="380972"/>
            <a:ext cx="2083384" cy="2372383"/>
          </a:xfrm>
          <a:custGeom>
            <a:avLst/>
            <a:gdLst/>
            <a:ahLst/>
            <a:cxnLst/>
            <a:rect r="r" b="b" t="t" l="l"/>
            <a:pathLst>
              <a:path h="2372383" w="2083384">
                <a:moveTo>
                  <a:pt x="0" y="0"/>
                </a:moveTo>
                <a:lnTo>
                  <a:pt x="2083384" y="0"/>
                </a:lnTo>
                <a:lnTo>
                  <a:pt x="2083384" y="2372383"/>
                </a:lnTo>
                <a:lnTo>
                  <a:pt x="0" y="237238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-175532" y="0"/>
            <a:ext cx="3086100" cy="11005457"/>
            <a:chOff x="0" y="0"/>
            <a:chExt cx="812800" cy="289855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2898557"/>
            </a:xfrm>
            <a:custGeom>
              <a:avLst/>
              <a:gdLst/>
              <a:ahLst/>
              <a:cxnLst/>
              <a:rect r="r" b="b" t="t" l="l"/>
              <a:pathLst>
                <a:path h="289855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898557"/>
                  </a:lnTo>
                  <a:lnTo>
                    <a:pt x="0" y="2898557"/>
                  </a:lnTo>
                  <a:close/>
                </a:path>
              </a:pathLst>
            </a:custGeom>
            <a:solidFill>
              <a:srgbClr val="15AAE2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812800" cy="29366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37285" y="1548493"/>
            <a:ext cx="9568671" cy="6923314"/>
            <a:chOff x="0" y="0"/>
            <a:chExt cx="2520144" cy="1823424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520144" cy="1823424"/>
            </a:xfrm>
            <a:custGeom>
              <a:avLst/>
              <a:gdLst/>
              <a:ahLst/>
              <a:cxnLst/>
              <a:rect r="r" b="b" t="t" l="l"/>
              <a:pathLst>
                <a:path h="1823424" w="2520144">
                  <a:moveTo>
                    <a:pt x="0" y="0"/>
                  </a:moveTo>
                  <a:lnTo>
                    <a:pt x="2520144" y="0"/>
                  </a:lnTo>
                  <a:lnTo>
                    <a:pt x="2520144" y="1823424"/>
                  </a:lnTo>
                  <a:lnTo>
                    <a:pt x="0" y="1823424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2520144" cy="18615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028700" y="1028700"/>
            <a:ext cx="9568671" cy="6943725"/>
            <a:chOff x="0" y="0"/>
            <a:chExt cx="2520144" cy="18288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520144" cy="1828800"/>
            </a:xfrm>
            <a:custGeom>
              <a:avLst/>
              <a:gdLst/>
              <a:ahLst/>
              <a:cxnLst/>
              <a:rect r="r" b="b" t="t" l="l"/>
              <a:pathLst>
                <a:path h="1828800" w="2520144">
                  <a:moveTo>
                    <a:pt x="0" y="0"/>
                  </a:moveTo>
                  <a:lnTo>
                    <a:pt x="2520144" y="0"/>
                  </a:lnTo>
                  <a:lnTo>
                    <a:pt x="2520144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2520144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697413">
            <a:off x="11748709" y="1925111"/>
            <a:ext cx="2507691" cy="1758992"/>
          </a:xfrm>
          <a:custGeom>
            <a:avLst/>
            <a:gdLst/>
            <a:ahLst/>
            <a:cxnLst/>
            <a:rect r="r" b="b" t="t" l="l"/>
            <a:pathLst>
              <a:path h="1758992" w="2507691">
                <a:moveTo>
                  <a:pt x="0" y="0"/>
                </a:moveTo>
                <a:lnTo>
                  <a:pt x="2507691" y="0"/>
                </a:lnTo>
                <a:lnTo>
                  <a:pt x="2507691" y="1758992"/>
                </a:lnTo>
                <a:lnTo>
                  <a:pt x="0" y="175899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1253697" y="2754953"/>
            <a:ext cx="9118677" cy="19944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636"/>
              </a:lnSpc>
            </a:pPr>
            <a:r>
              <a:rPr lang="en-US" sz="14783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Азайту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253697" y="5007150"/>
            <a:ext cx="9118677" cy="14622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791"/>
              </a:lnSpc>
            </a:pPr>
            <a:r>
              <a:rPr lang="en-US" sz="109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жаттығулары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886051"/>
            <a:ext cx="12162559" cy="6943725"/>
            <a:chOff x="0" y="0"/>
            <a:chExt cx="3203308" cy="1828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03308" cy="1828800"/>
            </a:xfrm>
            <a:custGeom>
              <a:avLst/>
              <a:gdLst/>
              <a:ahLst/>
              <a:cxnLst/>
              <a:rect r="r" b="b" t="t" l="l"/>
              <a:pathLst>
                <a:path h="1828800" w="3203308">
                  <a:moveTo>
                    <a:pt x="0" y="0"/>
                  </a:moveTo>
                  <a:lnTo>
                    <a:pt x="3203308" y="0"/>
                  </a:lnTo>
                  <a:lnTo>
                    <a:pt x="3203308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203308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9221" y="1457224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3374349">
            <a:off x="14496264" y="6346117"/>
            <a:ext cx="2583630" cy="1812258"/>
          </a:xfrm>
          <a:custGeom>
            <a:avLst/>
            <a:gdLst/>
            <a:ahLst/>
            <a:cxnLst/>
            <a:rect r="r" b="b" t="t" l="l"/>
            <a:pathLst>
              <a:path h="1812258" w="2583630">
                <a:moveTo>
                  <a:pt x="0" y="0"/>
                </a:moveTo>
                <a:lnTo>
                  <a:pt x="2583630" y="0"/>
                </a:lnTo>
                <a:lnTo>
                  <a:pt x="2583630" y="1812258"/>
                </a:lnTo>
                <a:lnTo>
                  <a:pt x="0" y="18122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638940" y="4746547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7 - 5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22150" y="2428640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subtraction problem: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886051"/>
            <a:ext cx="12162559" cy="6943725"/>
            <a:chOff x="0" y="0"/>
            <a:chExt cx="3203308" cy="1828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03308" cy="1828800"/>
            </a:xfrm>
            <a:custGeom>
              <a:avLst/>
              <a:gdLst/>
              <a:ahLst/>
              <a:cxnLst/>
              <a:rect r="r" b="b" t="t" l="l"/>
              <a:pathLst>
                <a:path h="1828800" w="3203308">
                  <a:moveTo>
                    <a:pt x="0" y="0"/>
                  </a:moveTo>
                  <a:lnTo>
                    <a:pt x="3203308" y="0"/>
                  </a:lnTo>
                  <a:lnTo>
                    <a:pt x="3203308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203308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9221" y="1457224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522150" y="2428640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Азайту тапсырмасын шешіңіз: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-8737826">
            <a:off x="15485939" y="116247"/>
            <a:ext cx="2559821" cy="2914910"/>
          </a:xfrm>
          <a:custGeom>
            <a:avLst/>
            <a:gdLst/>
            <a:ahLst/>
            <a:cxnLst/>
            <a:rect r="r" b="b" t="t" l="l"/>
            <a:pathLst>
              <a:path h="2914910" w="2559821">
                <a:moveTo>
                  <a:pt x="0" y="0"/>
                </a:moveTo>
                <a:lnTo>
                  <a:pt x="2559821" y="0"/>
                </a:lnTo>
                <a:lnTo>
                  <a:pt x="2559821" y="2914909"/>
                </a:lnTo>
                <a:lnTo>
                  <a:pt x="0" y="29149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5638940" y="4746547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14 - 4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886051"/>
            <a:ext cx="12162559" cy="6943725"/>
            <a:chOff x="0" y="0"/>
            <a:chExt cx="3203308" cy="1828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03308" cy="1828800"/>
            </a:xfrm>
            <a:custGeom>
              <a:avLst/>
              <a:gdLst/>
              <a:ahLst/>
              <a:cxnLst/>
              <a:rect r="r" b="b" t="t" l="l"/>
              <a:pathLst>
                <a:path h="1828800" w="3203308">
                  <a:moveTo>
                    <a:pt x="0" y="0"/>
                  </a:moveTo>
                  <a:lnTo>
                    <a:pt x="3203308" y="0"/>
                  </a:lnTo>
                  <a:lnTo>
                    <a:pt x="3203308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203308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9221" y="1457224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697413">
            <a:off x="892949" y="5719184"/>
            <a:ext cx="3373345" cy="2366195"/>
          </a:xfrm>
          <a:custGeom>
            <a:avLst/>
            <a:gdLst/>
            <a:ahLst/>
            <a:cxnLst/>
            <a:rect r="r" b="b" t="t" l="l"/>
            <a:pathLst>
              <a:path h="2366195" w="3373345">
                <a:moveTo>
                  <a:pt x="0" y="0"/>
                </a:moveTo>
                <a:lnTo>
                  <a:pt x="3373345" y="0"/>
                </a:lnTo>
                <a:lnTo>
                  <a:pt x="3373345" y="2366195"/>
                </a:lnTo>
                <a:lnTo>
                  <a:pt x="0" y="23661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638940" y="4746547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12 - 7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22150" y="2428640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Азайту тапсырмасын шешіңіз: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886051"/>
            <a:ext cx="12162559" cy="6943725"/>
            <a:chOff x="0" y="0"/>
            <a:chExt cx="3203308" cy="1828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03308" cy="1828800"/>
            </a:xfrm>
            <a:custGeom>
              <a:avLst/>
              <a:gdLst/>
              <a:ahLst/>
              <a:cxnLst/>
              <a:rect r="r" b="b" t="t" l="l"/>
              <a:pathLst>
                <a:path h="1828800" w="3203308">
                  <a:moveTo>
                    <a:pt x="0" y="0"/>
                  </a:moveTo>
                  <a:lnTo>
                    <a:pt x="3203308" y="0"/>
                  </a:lnTo>
                  <a:lnTo>
                    <a:pt x="3203308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203308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9221" y="1457224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3374349">
            <a:off x="14496264" y="6346117"/>
            <a:ext cx="2583630" cy="1812258"/>
          </a:xfrm>
          <a:custGeom>
            <a:avLst/>
            <a:gdLst/>
            <a:ahLst/>
            <a:cxnLst/>
            <a:rect r="r" b="b" t="t" l="l"/>
            <a:pathLst>
              <a:path h="1812258" w="2583630">
                <a:moveTo>
                  <a:pt x="0" y="0"/>
                </a:moveTo>
                <a:lnTo>
                  <a:pt x="2583630" y="0"/>
                </a:lnTo>
                <a:lnTo>
                  <a:pt x="2583630" y="1812258"/>
                </a:lnTo>
                <a:lnTo>
                  <a:pt x="0" y="18122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638940" y="4746547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10 - 5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22150" y="2428640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Азайту тапсырмасын шешіңіз: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886051"/>
            <a:ext cx="12162559" cy="6943725"/>
            <a:chOff x="0" y="0"/>
            <a:chExt cx="3203308" cy="1828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03308" cy="1828800"/>
            </a:xfrm>
            <a:custGeom>
              <a:avLst/>
              <a:gdLst/>
              <a:ahLst/>
              <a:cxnLst/>
              <a:rect r="r" b="b" t="t" l="l"/>
              <a:pathLst>
                <a:path h="1828800" w="3203308">
                  <a:moveTo>
                    <a:pt x="0" y="0"/>
                  </a:moveTo>
                  <a:lnTo>
                    <a:pt x="3203308" y="0"/>
                  </a:lnTo>
                  <a:lnTo>
                    <a:pt x="3203308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203308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9221" y="1457224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8737826">
            <a:off x="15485939" y="116247"/>
            <a:ext cx="2559821" cy="2914910"/>
          </a:xfrm>
          <a:custGeom>
            <a:avLst/>
            <a:gdLst/>
            <a:ahLst/>
            <a:cxnLst/>
            <a:rect r="r" b="b" t="t" l="l"/>
            <a:pathLst>
              <a:path h="2914910" w="2559821">
                <a:moveTo>
                  <a:pt x="0" y="0"/>
                </a:moveTo>
                <a:lnTo>
                  <a:pt x="2559821" y="0"/>
                </a:lnTo>
                <a:lnTo>
                  <a:pt x="2559821" y="2914909"/>
                </a:lnTo>
                <a:lnTo>
                  <a:pt x="0" y="29149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638940" y="4746547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13 - 6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22150" y="2428640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subtraction problem: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886051"/>
            <a:ext cx="12162559" cy="6943725"/>
            <a:chOff x="0" y="0"/>
            <a:chExt cx="3203308" cy="1828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03308" cy="1828800"/>
            </a:xfrm>
            <a:custGeom>
              <a:avLst/>
              <a:gdLst/>
              <a:ahLst/>
              <a:cxnLst/>
              <a:rect r="r" b="b" t="t" l="l"/>
              <a:pathLst>
                <a:path h="1828800" w="3203308">
                  <a:moveTo>
                    <a:pt x="0" y="0"/>
                  </a:moveTo>
                  <a:lnTo>
                    <a:pt x="3203308" y="0"/>
                  </a:lnTo>
                  <a:lnTo>
                    <a:pt x="3203308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203308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9221" y="1457224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697413">
            <a:off x="892949" y="5719184"/>
            <a:ext cx="3373345" cy="2366195"/>
          </a:xfrm>
          <a:custGeom>
            <a:avLst/>
            <a:gdLst/>
            <a:ahLst/>
            <a:cxnLst/>
            <a:rect r="r" b="b" t="t" l="l"/>
            <a:pathLst>
              <a:path h="2366195" w="3373345">
                <a:moveTo>
                  <a:pt x="0" y="0"/>
                </a:moveTo>
                <a:lnTo>
                  <a:pt x="3373345" y="0"/>
                </a:lnTo>
                <a:lnTo>
                  <a:pt x="3373345" y="2366195"/>
                </a:lnTo>
                <a:lnTo>
                  <a:pt x="0" y="23661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638940" y="4746547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19 - 8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22150" y="2428640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subtraction problem: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886051"/>
            <a:ext cx="12162559" cy="6943725"/>
            <a:chOff x="0" y="0"/>
            <a:chExt cx="3203308" cy="1828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03308" cy="1828800"/>
            </a:xfrm>
            <a:custGeom>
              <a:avLst/>
              <a:gdLst/>
              <a:ahLst/>
              <a:cxnLst/>
              <a:rect r="r" b="b" t="t" l="l"/>
              <a:pathLst>
                <a:path h="1828800" w="3203308">
                  <a:moveTo>
                    <a:pt x="0" y="0"/>
                  </a:moveTo>
                  <a:lnTo>
                    <a:pt x="3203308" y="0"/>
                  </a:lnTo>
                  <a:lnTo>
                    <a:pt x="3203308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203308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9221" y="1457224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3374349">
            <a:off x="14496264" y="6346117"/>
            <a:ext cx="2583630" cy="1812258"/>
          </a:xfrm>
          <a:custGeom>
            <a:avLst/>
            <a:gdLst/>
            <a:ahLst/>
            <a:cxnLst/>
            <a:rect r="r" b="b" t="t" l="l"/>
            <a:pathLst>
              <a:path h="1812258" w="2583630">
                <a:moveTo>
                  <a:pt x="0" y="0"/>
                </a:moveTo>
                <a:lnTo>
                  <a:pt x="2583630" y="0"/>
                </a:lnTo>
                <a:lnTo>
                  <a:pt x="2583630" y="1812258"/>
                </a:lnTo>
                <a:lnTo>
                  <a:pt x="0" y="18122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638940" y="4746547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11 - 5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22150" y="2428640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subtraction problem: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886051"/>
            <a:ext cx="12162559" cy="6943725"/>
            <a:chOff x="0" y="0"/>
            <a:chExt cx="3203308" cy="1828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03308" cy="1828800"/>
            </a:xfrm>
            <a:custGeom>
              <a:avLst/>
              <a:gdLst/>
              <a:ahLst/>
              <a:cxnLst/>
              <a:rect r="r" b="b" t="t" l="l"/>
              <a:pathLst>
                <a:path h="1828800" w="3203308">
                  <a:moveTo>
                    <a:pt x="0" y="0"/>
                  </a:moveTo>
                  <a:lnTo>
                    <a:pt x="3203308" y="0"/>
                  </a:lnTo>
                  <a:lnTo>
                    <a:pt x="3203308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203308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9221" y="1457224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-8737826">
            <a:off x="15485939" y="116247"/>
            <a:ext cx="2559821" cy="2914910"/>
          </a:xfrm>
          <a:custGeom>
            <a:avLst/>
            <a:gdLst/>
            <a:ahLst/>
            <a:cxnLst/>
            <a:rect r="r" b="b" t="t" l="l"/>
            <a:pathLst>
              <a:path h="2914910" w="2559821">
                <a:moveTo>
                  <a:pt x="0" y="0"/>
                </a:moveTo>
                <a:lnTo>
                  <a:pt x="2559821" y="0"/>
                </a:lnTo>
                <a:lnTo>
                  <a:pt x="2559821" y="2914909"/>
                </a:lnTo>
                <a:lnTo>
                  <a:pt x="0" y="29149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638940" y="4746547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9 - 6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22150" y="2428640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subtraction problem: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A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094518" y="0"/>
            <a:ext cx="10193482" cy="10287000"/>
          </a:xfrm>
          <a:custGeom>
            <a:avLst/>
            <a:gdLst/>
            <a:ahLst/>
            <a:cxnLst/>
            <a:rect r="r" b="b" t="t" l="l"/>
            <a:pathLst>
              <a:path h="10287000" w="10193482">
                <a:moveTo>
                  <a:pt x="0" y="0"/>
                </a:moveTo>
                <a:lnTo>
                  <a:pt x="10193482" y="0"/>
                </a:lnTo>
                <a:lnTo>
                  <a:pt x="10193482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886051"/>
            <a:ext cx="12162559" cy="6943725"/>
            <a:chOff x="0" y="0"/>
            <a:chExt cx="3203308" cy="18288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203308" cy="1828800"/>
            </a:xfrm>
            <a:custGeom>
              <a:avLst/>
              <a:gdLst/>
              <a:ahLst/>
              <a:cxnLst/>
              <a:rect r="r" b="b" t="t" l="l"/>
              <a:pathLst>
                <a:path h="1828800" w="3203308">
                  <a:moveTo>
                    <a:pt x="0" y="0"/>
                  </a:moveTo>
                  <a:lnTo>
                    <a:pt x="3203308" y="0"/>
                  </a:lnTo>
                  <a:lnTo>
                    <a:pt x="3203308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4FC7F3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3203308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299221" y="1457224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697413">
            <a:off x="892949" y="5719184"/>
            <a:ext cx="3373345" cy="2366195"/>
          </a:xfrm>
          <a:custGeom>
            <a:avLst/>
            <a:gdLst/>
            <a:ahLst/>
            <a:cxnLst/>
            <a:rect r="r" b="b" t="t" l="l"/>
            <a:pathLst>
              <a:path h="2366195" w="3373345">
                <a:moveTo>
                  <a:pt x="0" y="0"/>
                </a:moveTo>
                <a:lnTo>
                  <a:pt x="3373345" y="0"/>
                </a:lnTo>
                <a:lnTo>
                  <a:pt x="3373345" y="2366195"/>
                </a:lnTo>
                <a:lnTo>
                  <a:pt x="0" y="236619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5638940" y="4746547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12 - 4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22150" y="2428640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subtraction problem: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DAGZAArMCc4</dc:identifier>
  <dcterms:modified xsi:type="dcterms:W3CDTF">2011-08-01T06:04:30Z</dcterms:modified>
  <cp:revision>1</cp:revision>
  <dc:title>Colorful Summer-themed Subtraction Practice Math Presentation</dc:title>
</cp:coreProperties>
</file>