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Bobby Jones Soft" charset="1" panose="00000000000000000000"/>
      <p:regular r:id="rId18"/>
    </p:embeddedFont>
    <p:embeddedFont>
      <p:font typeface="KG Primary Dots Lined" charset="1" panose="02000506000000020003"/>
      <p:regular r:id="rId19"/>
    </p:embeddedFont>
    <p:embeddedFont>
      <p:font typeface="KG Primary Penmanship" charset="1" panose="02000506000000020003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35.png" Type="http://schemas.openxmlformats.org/officeDocument/2006/relationships/image"/><Relationship Id="rId5" Target="../media/image36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37.png" Type="http://schemas.openxmlformats.org/officeDocument/2006/relationships/image"/><Relationship Id="rId5" Target="../media/image38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33.png" Type="http://schemas.openxmlformats.org/officeDocument/2006/relationships/image"/><Relationship Id="rId5" Target="../media/image3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D2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87293" y="375433"/>
            <a:ext cx="17313414" cy="9536134"/>
            <a:chOff x="0" y="0"/>
            <a:chExt cx="4559911" cy="25115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59912" cy="2511574"/>
            </a:xfrm>
            <a:custGeom>
              <a:avLst/>
              <a:gdLst/>
              <a:ahLst/>
              <a:cxnLst/>
              <a:rect r="r" b="b" t="t" l="l"/>
              <a:pathLst>
                <a:path h="2511574" w="4559912">
                  <a:moveTo>
                    <a:pt x="22805" y="0"/>
                  </a:moveTo>
                  <a:lnTo>
                    <a:pt x="4537106" y="0"/>
                  </a:lnTo>
                  <a:cubicBezTo>
                    <a:pt x="4549701" y="0"/>
                    <a:pt x="4559912" y="10210"/>
                    <a:pt x="4559912" y="22805"/>
                  </a:cubicBezTo>
                  <a:lnTo>
                    <a:pt x="4559912" y="2488769"/>
                  </a:lnTo>
                  <a:cubicBezTo>
                    <a:pt x="4559912" y="2501364"/>
                    <a:pt x="4549701" y="2511574"/>
                    <a:pt x="4537106" y="2511574"/>
                  </a:cubicBezTo>
                  <a:lnTo>
                    <a:pt x="22805" y="2511574"/>
                  </a:lnTo>
                  <a:cubicBezTo>
                    <a:pt x="10210" y="2511574"/>
                    <a:pt x="0" y="2501364"/>
                    <a:pt x="0" y="2488769"/>
                  </a:cubicBezTo>
                  <a:lnTo>
                    <a:pt x="0" y="22805"/>
                  </a:lnTo>
                  <a:cubicBezTo>
                    <a:pt x="0" y="10210"/>
                    <a:pt x="10210" y="0"/>
                    <a:pt x="228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559911" cy="25591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23773" y="1344883"/>
            <a:ext cx="2402069" cy="3134837"/>
          </a:xfrm>
          <a:custGeom>
            <a:avLst/>
            <a:gdLst/>
            <a:ahLst/>
            <a:cxnLst/>
            <a:rect r="r" b="b" t="t" l="l"/>
            <a:pathLst>
              <a:path h="3134837" w="2402069">
                <a:moveTo>
                  <a:pt x="0" y="0"/>
                </a:moveTo>
                <a:lnTo>
                  <a:pt x="2402069" y="0"/>
                </a:lnTo>
                <a:lnTo>
                  <a:pt x="2402069" y="3134838"/>
                </a:lnTo>
                <a:lnTo>
                  <a:pt x="0" y="31348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225842" y="1658075"/>
            <a:ext cx="2406547" cy="3140682"/>
          </a:xfrm>
          <a:custGeom>
            <a:avLst/>
            <a:gdLst/>
            <a:ahLst/>
            <a:cxnLst/>
            <a:rect r="r" b="b" t="t" l="l"/>
            <a:pathLst>
              <a:path h="3140682" w="2406547">
                <a:moveTo>
                  <a:pt x="0" y="0"/>
                </a:moveTo>
                <a:lnTo>
                  <a:pt x="2406548" y="0"/>
                </a:lnTo>
                <a:lnTo>
                  <a:pt x="2406548" y="3140682"/>
                </a:lnTo>
                <a:lnTo>
                  <a:pt x="0" y="31406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314296" y="1658075"/>
            <a:ext cx="2353723" cy="2821645"/>
          </a:xfrm>
          <a:custGeom>
            <a:avLst/>
            <a:gdLst/>
            <a:ahLst/>
            <a:cxnLst/>
            <a:rect r="r" b="b" t="t" l="l"/>
            <a:pathLst>
              <a:path h="2821645" w="2353723">
                <a:moveTo>
                  <a:pt x="0" y="0"/>
                </a:moveTo>
                <a:lnTo>
                  <a:pt x="2353723" y="0"/>
                </a:lnTo>
                <a:lnTo>
                  <a:pt x="2353723" y="2821646"/>
                </a:lnTo>
                <a:lnTo>
                  <a:pt x="0" y="28216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867412" y="1658075"/>
            <a:ext cx="2337263" cy="2821645"/>
          </a:xfrm>
          <a:custGeom>
            <a:avLst/>
            <a:gdLst/>
            <a:ahLst/>
            <a:cxnLst/>
            <a:rect r="r" b="b" t="t" l="l"/>
            <a:pathLst>
              <a:path h="2821645" w="2337263">
                <a:moveTo>
                  <a:pt x="0" y="0"/>
                </a:moveTo>
                <a:lnTo>
                  <a:pt x="2337263" y="0"/>
                </a:lnTo>
                <a:lnTo>
                  <a:pt x="2337263" y="2821646"/>
                </a:lnTo>
                <a:lnTo>
                  <a:pt x="0" y="28216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394402" y="1658075"/>
            <a:ext cx="1919895" cy="2821645"/>
          </a:xfrm>
          <a:custGeom>
            <a:avLst/>
            <a:gdLst/>
            <a:ahLst/>
            <a:cxnLst/>
            <a:rect r="r" b="b" t="t" l="l"/>
            <a:pathLst>
              <a:path h="2821645" w="1919895">
                <a:moveTo>
                  <a:pt x="0" y="0"/>
                </a:moveTo>
                <a:lnTo>
                  <a:pt x="1919894" y="0"/>
                </a:lnTo>
                <a:lnTo>
                  <a:pt x="1919894" y="2821646"/>
                </a:lnTo>
                <a:lnTo>
                  <a:pt x="0" y="28216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785265" y="1658075"/>
            <a:ext cx="2466588" cy="2821645"/>
          </a:xfrm>
          <a:custGeom>
            <a:avLst/>
            <a:gdLst/>
            <a:ahLst/>
            <a:cxnLst/>
            <a:rect r="r" b="b" t="t" l="l"/>
            <a:pathLst>
              <a:path h="2821645" w="2466588">
                <a:moveTo>
                  <a:pt x="0" y="0"/>
                </a:moveTo>
                <a:lnTo>
                  <a:pt x="2466589" y="0"/>
                </a:lnTo>
                <a:lnTo>
                  <a:pt x="2466589" y="2821646"/>
                </a:lnTo>
                <a:lnTo>
                  <a:pt x="0" y="282164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204675" y="1501479"/>
            <a:ext cx="2054625" cy="3134837"/>
          </a:xfrm>
          <a:custGeom>
            <a:avLst/>
            <a:gdLst/>
            <a:ahLst/>
            <a:cxnLst/>
            <a:rect r="r" b="b" t="t" l="l"/>
            <a:pathLst>
              <a:path h="3134837" w="2054625">
                <a:moveTo>
                  <a:pt x="0" y="0"/>
                </a:moveTo>
                <a:lnTo>
                  <a:pt x="2054625" y="0"/>
                </a:lnTo>
                <a:lnTo>
                  <a:pt x="2054625" y="3134838"/>
                </a:lnTo>
                <a:lnTo>
                  <a:pt x="0" y="313483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-508216" y="5143500"/>
            <a:ext cx="5066049" cy="6766008"/>
          </a:xfrm>
          <a:custGeom>
            <a:avLst/>
            <a:gdLst/>
            <a:ahLst/>
            <a:cxnLst/>
            <a:rect r="r" b="b" t="t" l="l"/>
            <a:pathLst>
              <a:path h="6766008" w="5066049">
                <a:moveTo>
                  <a:pt x="5066048" y="0"/>
                </a:moveTo>
                <a:lnTo>
                  <a:pt x="0" y="0"/>
                </a:lnTo>
                <a:lnTo>
                  <a:pt x="0" y="6766008"/>
                </a:lnTo>
                <a:lnTo>
                  <a:pt x="5066048" y="6766008"/>
                </a:lnTo>
                <a:lnTo>
                  <a:pt x="5066048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6443632" y="5741419"/>
            <a:ext cx="10095051" cy="27814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13"/>
              </a:lnSpc>
            </a:pPr>
            <a:r>
              <a:rPr lang="en-US" sz="10720">
                <a:solidFill>
                  <a:srgbClr val="1E7D9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0-10 сандарын анықтау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D2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87293" y="375433"/>
            <a:ext cx="17313414" cy="9536134"/>
            <a:chOff x="0" y="0"/>
            <a:chExt cx="4559911" cy="25115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59912" cy="2511574"/>
            </a:xfrm>
            <a:custGeom>
              <a:avLst/>
              <a:gdLst/>
              <a:ahLst/>
              <a:cxnLst/>
              <a:rect r="r" b="b" t="t" l="l"/>
              <a:pathLst>
                <a:path h="2511574" w="4559912">
                  <a:moveTo>
                    <a:pt x="22805" y="0"/>
                  </a:moveTo>
                  <a:lnTo>
                    <a:pt x="4537106" y="0"/>
                  </a:lnTo>
                  <a:cubicBezTo>
                    <a:pt x="4549701" y="0"/>
                    <a:pt x="4559912" y="10210"/>
                    <a:pt x="4559912" y="22805"/>
                  </a:cubicBezTo>
                  <a:lnTo>
                    <a:pt x="4559912" y="2488769"/>
                  </a:lnTo>
                  <a:cubicBezTo>
                    <a:pt x="4559912" y="2501364"/>
                    <a:pt x="4549701" y="2511574"/>
                    <a:pt x="4537106" y="2511574"/>
                  </a:cubicBezTo>
                  <a:lnTo>
                    <a:pt x="22805" y="2511574"/>
                  </a:lnTo>
                  <a:cubicBezTo>
                    <a:pt x="10210" y="2511574"/>
                    <a:pt x="0" y="2501364"/>
                    <a:pt x="0" y="2488769"/>
                  </a:cubicBezTo>
                  <a:lnTo>
                    <a:pt x="0" y="22805"/>
                  </a:lnTo>
                  <a:cubicBezTo>
                    <a:pt x="0" y="10210"/>
                    <a:pt x="10210" y="0"/>
                    <a:pt x="228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559911" cy="25591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345605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078922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844880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613349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381818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514669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3" y="0"/>
                </a:lnTo>
                <a:lnTo>
                  <a:pt x="1396993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247986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013944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782413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550882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3" y="0"/>
                </a:lnTo>
                <a:lnTo>
                  <a:pt x="1396993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28700" y="1775198"/>
            <a:ext cx="5254752" cy="6990801"/>
          </a:xfrm>
          <a:custGeom>
            <a:avLst/>
            <a:gdLst/>
            <a:ahLst/>
            <a:cxnLst/>
            <a:rect r="r" b="b" t="t" l="l"/>
            <a:pathLst>
              <a:path h="6990801" w="5254752">
                <a:moveTo>
                  <a:pt x="0" y="0"/>
                </a:moveTo>
                <a:lnTo>
                  <a:pt x="5254752" y="0"/>
                </a:lnTo>
                <a:lnTo>
                  <a:pt x="5254752" y="6990801"/>
                </a:lnTo>
                <a:lnTo>
                  <a:pt x="0" y="69908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6283452" y="942975"/>
            <a:ext cx="11206723" cy="795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62"/>
              </a:lnSpc>
            </a:pPr>
            <a:r>
              <a:rPr lang="en-US" sz="4687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Trace each number and its spelling, then circle 8 eggs.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200922" y="2166931"/>
            <a:ext cx="10477870" cy="1811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945"/>
              </a:lnSpc>
            </a:pPr>
            <a:r>
              <a:rPr lang="en-US" sz="14710">
                <a:solidFill>
                  <a:srgbClr val="000000"/>
                </a:solidFill>
                <a:latin typeface="KG Primary Dots Lined"/>
                <a:ea typeface="KG Primary Dots Lined"/>
                <a:cs typeface="KG Primary Dots Lined"/>
                <a:sym typeface="KG Primary Dots Lined"/>
              </a:rPr>
              <a:t>8 8 8 8 8 8 8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200922" y="3582940"/>
            <a:ext cx="10684911" cy="1560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08"/>
              </a:lnSpc>
            </a:pPr>
            <a:r>
              <a:rPr lang="en-US" sz="12623">
                <a:solidFill>
                  <a:srgbClr val="000000"/>
                </a:solidFill>
                <a:latin typeface="KG Primary Dots Lined"/>
                <a:ea typeface="KG Primary Dots Lined"/>
                <a:cs typeface="KG Primary Dots Lined"/>
                <a:sym typeface="KG Primary Dots Lined"/>
              </a:rPr>
              <a:t>eight eight eight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D2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87293" y="375433"/>
            <a:ext cx="17313414" cy="9536134"/>
            <a:chOff x="0" y="0"/>
            <a:chExt cx="4559911" cy="25115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59912" cy="2511574"/>
            </a:xfrm>
            <a:custGeom>
              <a:avLst/>
              <a:gdLst/>
              <a:ahLst/>
              <a:cxnLst/>
              <a:rect r="r" b="b" t="t" l="l"/>
              <a:pathLst>
                <a:path h="2511574" w="4559912">
                  <a:moveTo>
                    <a:pt x="22805" y="0"/>
                  </a:moveTo>
                  <a:lnTo>
                    <a:pt x="4537106" y="0"/>
                  </a:lnTo>
                  <a:cubicBezTo>
                    <a:pt x="4549701" y="0"/>
                    <a:pt x="4559912" y="10210"/>
                    <a:pt x="4559912" y="22805"/>
                  </a:cubicBezTo>
                  <a:lnTo>
                    <a:pt x="4559912" y="2488769"/>
                  </a:lnTo>
                  <a:cubicBezTo>
                    <a:pt x="4559912" y="2501364"/>
                    <a:pt x="4549701" y="2511574"/>
                    <a:pt x="4537106" y="2511574"/>
                  </a:cubicBezTo>
                  <a:lnTo>
                    <a:pt x="22805" y="2511574"/>
                  </a:lnTo>
                  <a:cubicBezTo>
                    <a:pt x="10210" y="2511574"/>
                    <a:pt x="0" y="2501364"/>
                    <a:pt x="0" y="2488769"/>
                  </a:cubicBezTo>
                  <a:lnTo>
                    <a:pt x="0" y="22805"/>
                  </a:lnTo>
                  <a:cubicBezTo>
                    <a:pt x="0" y="10210"/>
                    <a:pt x="10210" y="0"/>
                    <a:pt x="228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559911" cy="25591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345605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078922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844880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613349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381818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514669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3" y="0"/>
                </a:lnTo>
                <a:lnTo>
                  <a:pt x="1396993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247986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013944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782413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550882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3" y="0"/>
                </a:lnTo>
                <a:lnTo>
                  <a:pt x="1396993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28700" y="1125586"/>
            <a:ext cx="5477757" cy="8035829"/>
          </a:xfrm>
          <a:custGeom>
            <a:avLst/>
            <a:gdLst/>
            <a:ahLst/>
            <a:cxnLst/>
            <a:rect r="r" b="b" t="t" l="l"/>
            <a:pathLst>
              <a:path h="8035829" w="5477757">
                <a:moveTo>
                  <a:pt x="0" y="0"/>
                </a:moveTo>
                <a:lnTo>
                  <a:pt x="5477757" y="0"/>
                </a:lnTo>
                <a:lnTo>
                  <a:pt x="5477757" y="8035828"/>
                </a:lnTo>
                <a:lnTo>
                  <a:pt x="0" y="80358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6283452" y="942975"/>
            <a:ext cx="11206723" cy="795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62"/>
              </a:lnSpc>
            </a:pPr>
            <a:r>
              <a:rPr lang="en-US" sz="4687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Trace each number and its spelling, then circle 9 eggs.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354304" y="2185981"/>
            <a:ext cx="10587033" cy="1816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079"/>
              </a:lnSpc>
            </a:pPr>
            <a:r>
              <a:rPr lang="en-US" sz="14863">
                <a:solidFill>
                  <a:srgbClr val="000000"/>
                </a:solidFill>
                <a:latin typeface="KG Primary Dots Lined"/>
                <a:ea typeface="KG Primary Dots Lined"/>
                <a:cs typeface="KG Primary Dots Lined"/>
                <a:sym typeface="KG Primary Dots Lined"/>
              </a:rPr>
              <a:t>9 9 9 9 9 9 9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354304" y="3726114"/>
            <a:ext cx="10716273" cy="18864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596"/>
              </a:lnSpc>
            </a:pPr>
            <a:r>
              <a:rPr lang="en-US" sz="15450">
                <a:solidFill>
                  <a:srgbClr val="000000"/>
                </a:solidFill>
                <a:latin typeface="KG Primary Dots Lined"/>
                <a:ea typeface="KG Primary Dots Lined"/>
                <a:cs typeface="KG Primary Dots Lined"/>
                <a:sym typeface="KG Primary Dots Lined"/>
              </a:rPr>
              <a:t>nine nine nine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D2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87293" y="375433"/>
            <a:ext cx="17313414" cy="9536134"/>
            <a:chOff x="0" y="0"/>
            <a:chExt cx="4559911" cy="25115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59912" cy="2511574"/>
            </a:xfrm>
            <a:custGeom>
              <a:avLst/>
              <a:gdLst/>
              <a:ahLst/>
              <a:cxnLst/>
              <a:rect r="r" b="b" t="t" l="l"/>
              <a:pathLst>
                <a:path h="2511574" w="4559912">
                  <a:moveTo>
                    <a:pt x="22805" y="0"/>
                  </a:moveTo>
                  <a:lnTo>
                    <a:pt x="4537106" y="0"/>
                  </a:lnTo>
                  <a:cubicBezTo>
                    <a:pt x="4549701" y="0"/>
                    <a:pt x="4559912" y="10210"/>
                    <a:pt x="4559912" y="22805"/>
                  </a:cubicBezTo>
                  <a:lnTo>
                    <a:pt x="4559912" y="2488769"/>
                  </a:lnTo>
                  <a:cubicBezTo>
                    <a:pt x="4559912" y="2501364"/>
                    <a:pt x="4549701" y="2511574"/>
                    <a:pt x="4537106" y="2511574"/>
                  </a:cubicBezTo>
                  <a:lnTo>
                    <a:pt x="22805" y="2511574"/>
                  </a:lnTo>
                  <a:cubicBezTo>
                    <a:pt x="10210" y="2511574"/>
                    <a:pt x="0" y="2501364"/>
                    <a:pt x="0" y="2488769"/>
                  </a:cubicBezTo>
                  <a:lnTo>
                    <a:pt x="0" y="22805"/>
                  </a:lnTo>
                  <a:cubicBezTo>
                    <a:pt x="0" y="10210"/>
                    <a:pt x="10210" y="0"/>
                    <a:pt x="228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559911" cy="25591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345605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078922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844880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613349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381818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514669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3" y="0"/>
                </a:lnTo>
                <a:lnTo>
                  <a:pt x="1396993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247986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013944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782413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550882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3" y="0"/>
                </a:lnTo>
                <a:lnTo>
                  <a:pt x="1396993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0">
            <a:off x="3620504" y="3429204"/>
            <a:ext cx="3533775" cy="5006529"/>
          </a:xfrm>
          <a:custGeom>
            <a:avLst/>
            <a:gdLst/>
            <a:ahLst/>
            <a:cxnLst/>
            <a:rect r="r" b="b" t="t" l="l"/>
            <a:pathLst>
              <a:path h="5006529" w="3533775">
                <a:moveTo>
                  <a:pt x="3533775" y="0"/>
                </a:moveTo>
                <a:lnTo>
                  <a:pt x="0" y="0"/>
                </a:lnTo>
                <a:lnTo>
                  <a:pt x="0" y="5006528"/>
                </a:lnTo>
                <a:lnTo>
                  <a:pt x="3533775" y="5006528"/>
                </a:lnTo>
                <a:lnTo>
                  <a:pt x="353377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662737" y="3429204"/>
            <a:ext cx="2995868" cy="3675911"/>
          </a:xfrm>
          <a:custGeom>
            <a:avLst/>
            <a:gdLst/>
            <a:ahLst/>
            <a:cxnLst/>
            <a:rect r="r" b="b" t="t" l="l"/>
            <a:pathLst>
              <a:path h="3675911" w="2995868">
                <a:moveTo>
                  <a:pt x="0" y="0"/>
                </a:moveTo>
                <a:lnTo>
                  <a:pt x="2995867" y="0"/>
                </a:lnTo>
                <a:lnTo>
                  <a:pt x="2995867" y="3675911"/>
                </a:lnTo>
                <a:lnTo>
                  <a:pt x="0" y="36759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6283452" y="942975"/>
            <a:ext cx="11206723" cy="795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62"/>
              </a:lnSpc>
            </a:pPr>
            <a:r>
              <a:rPr lang="en-US" sz="4687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Trace each number and its spelling, then circle 10 eggs.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354304" y="2205031"/>
            <a:ext cx="10135871" cy="1882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571"/>
              </a:lnSpc>
            </a:pPr>
            <a:r>
              <a:rPr lang="en-US" sz="15421">
                <a:solidFill>
                  <a:srgbClr val="000000"/>
                </a:solidFill>
                <a:latin typeface="KG Primary Dots Lined"/>
                <a:ea typeface="KG Primary Dots Lined"/>
                <a:cs typeface="KG Primary Dots Lined"/>
                <a:sym typeface="KG Primary Dots Lined"/>
              </a:rPr>
              <a:t>10 10 10 10 10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354304" y="3751310"/>
            <a:ext cx="10092014" cy="1616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596"/>
              </a:lnSpc>
            </a:pPr>
            <a:r>
              <a:rPr lang="en-US" sz="13178">
                <a:solidFill>
                  <a:srgbClr val="000000"/>
                </a:solidFill>
                <a:latin typeface="KG Primary Dots Lined"/>
                <a:ea typeface="KG Primary Dots Lined"/>
                <a:cs typeface="KG Primary Dots Lined"/>
                <a:sym typeface="KG Primary Dots Lined"/>
              </a:rPr>
              <a:t>ten ten ten ten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D2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87293" y="375433"/>
            <a:ext cx="17313414" cy="9536134"/>
            <a:chOff x="0" y="0"/>
            <a:chExt cx="4559911" cy="25115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59912" cy="2511574"/>
            </a:xfrm>
            <a:custGeom>
              <a:avLst/>
              <a:gdLst/>
              <a:ahLst/>
              <a:cxnLst/>
              <a:rect r="r" b="b" t="t" l="l"/>
              <a:pathLst>
                <a:path h="2511574" w="4559912">
                  <a:moveTo>
                    <a:pt x="22805" y="0"/>
                  </a:moveTo>
                  <a:lnTo>
                    <a:pt x="4537106" y="0"/>
                  </a:lnTo>
                  <a:cubicBezTo>
                    <a:pt x="4549701" y="0"/>
                    <a:pt x="4559912" y="10210"/>
                    <a:pt x="4559912" y="22805"/>
                  </a:cubicBezTo>
                  <a:lnTo>
                    <a:pt x="4559912" y="2488769"/>
                  </a:lnTo>
                  <a:cubicBezTo>
                    <a:pt x="4559912" y="2501364"/>
                    <a:pt x="4549701" y="2511574"/>
                    <a:pt x="4537106" y="2511574"/>
                  </a:cubicBezTo>
                  <a:lnTo>
                    <a:pt x="22805" y="2511574"/>
                  </a:lnTo>
                  <a:cubicBezTo>
                    <a:pt x="10210" y="2511574"/>
                    <a:pt x="0" y="2501364"/>
                    <a:pt x="0" y="2488769"/>
                  </a:cubicBezTo>
                  <a:lnTo>
                    <a:pt x="0" y="22805"/>
                  </a:lnTo>
                  <a:cubicBezTo>
                    <a:pt x="0" y="10210"/>
                    <a:pt x="10210" y="0"/>
                    <a:pt x="228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559911" cy="25591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784103" y="1841165"/>
            <a:ext cx="6191320" cy="8771646"/>
          </a:xfrm>
          <a:custGeom>
            <a:avLst/>
            <a:gdLst/>
            <a:ahLst/>
            <a:cxnLst/>
            <a:rect r="r" b="b" t="t" l="l"/>
            <a:pathLst>
              <a:path h="8771646" w="6191320">
                <a:moveTo>
                  <a:pt x="0" y="0"/>
                </a:moveTo>
                <a:lnTo>
                  <a:pt x="6191321" y="0"/>
                </a:lnTo>
                <a:lnTo>
                  <a:pt x="6191321" y="8771646"/>
                </a:lnTo>
                <a:lnTo>
                  <a:pt x="0" y="87716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345605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286047" y="2166931"/>
            <a:ext cx="10514659" cy="17935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39"/>
              </a:lnSpc>
            </a:pPr>
            <a:r>
              <a:rPr lang="en-US" sz="14590">
                <a:solidFill>
                  <a:srgbClr val="000000"/>
                </a:solidFill>
                <a:latin typeface="KG Primary Dots Lined"/>
                <a:ea typeface="KG Primary Dots Lined"/>
                <a:cs typeface="KG Primary Dots Lined"/>
                <a:sym typeface="KG Primary Dots Lined"/>
              </a:rPr>
              <a:t>0 0 0 0 0 0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547210" y="3514236"/>
            <a:ext cx="10368124" cy="22855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453"/>
              </a:lnSpc>
            </a:pPr>
            <a:r>
              <a:rPr lang="en-US" sz="18696">
                <a:solidFill>
                  <a:srgbClr val="000000"/>
                </a:solidFill>
                <a:latin typeface="KG Primary Dots Lined"/>
                <a:ea typeface="KG Primary Dots Lined"/>
                <a:cs typeface="KG Primary Dots Lined"/>
                <a:sym typeface="KG Primary Dots Lined"/>
              </a:rPr>
              <a:t>nol nol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283452" y="952500"/>
            <a:ext cx="11206723" cy="1154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02"/>
              </a:lnSpc>
            </a:pPr>
            <a:r>
              <a:rPr lang="en-US" sz="3287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Әр санды және оның жазылуын қадағалаңыз, содан кейін 0 жұмыртқаны дөңгелектеңіз.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0078922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844880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613349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381818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514669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3" y="0"/>
                </a:lnTo>
                <a:lnTo>
                  <a:pt x="1396993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247986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013944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3782413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5550882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3" y="0"/>
                </a:lnTo>
                <a:lnTo>
                  <a:pt x="1396993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D2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87293" y="375433"/>
            <a:ext cx="17313414" cy="9536134"/>
            <a:chOff x="0" y="0"/>
            <a:chExt cx="4559911" cy="25115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59912" cy="2511574"/>
            </a:xfrm>
            <a:custGeom>
              <a:avLst/>
              <a:gdLst/>
              <a:ahLst/>
              <a:cxnLst/>
              <a:rect r="r" b="b" t="t" l="l"/>
              <a:pathLst>
                <a:path h="2511574" w="4559912">
                  <a:moveTo>
                    <a:pt x="22805" y="0"/>
                  </a:moveTo>
                  <a:lnTo>
                    <a:pt x="4537106" y="0"/>
                  </a:lnTo>
                  <a:cubicBezTo>
                    <a:pt x="4549701" y="0"/>
                    <a:pt x="4559912" y="10210"/>
                    <a:pt x="4559912" y="22805"/>
                  </a:cubicBezTo>
                  <a:lnTo>
                    <a:pt x="4559912" y="2488769"/>
                  </a:lnTo>
                  <a:cubicBezTo>
                    <a:pt x="4559912" y="2501364"/>
                    <a:pt x="4549701" y="2511574"/>
                    <a:pt x="4537106" y="2511574"/>
                  </a:cubicBezTo>
                  <a:lnTo>
                    <a:pt x="22805" y="2511574"/>
                  </a:lnTo>
                  <a:cubicBezTo>
                    <a:pt x="10210" y="2511574"/>
                    <a:pt x="0" y="2501364"/>
                    <a:pt x="0" y="2488769"/>
                  </a:cubicBezTo>
                  <a:lnTo>
                    <a:pt x="0" y="22805"/>
                  </a:lnTo>
                  <a:cubicBezTo>
                    <a:pt x="0" y="10210"/>
                    <a:pt x="10210" y="0"/>
                    <a:pt x="228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559911" cy="25591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487293" y="1738306"/>
            <a:ext cx="5946724" cy="7296594"/>
          </a:xfrm>
          <a:custGeom>
            <a:avLst/>
            <a:gdLst/>
            <a:ahLst/>
            <a:cxnLst/>
            <a:rect r="r" b="b" t="t" l="l"/>
            <a:pathLst>
              <a:path h="7296594" w="5946724">
                <a:moveTo>
                  <a:pt x="0" y="0"/>
                </a:moveTo>
                <a:lnTo>
                  <a:pt x="5946724" y="0"/>
                </a:lnTo>
                <a:lnTo>
                  <a:pt x="5946724" y="7296593"/>
                </a:lnTo>
                <a:lnTo>
                  <a:pt x="0" y="7296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283452" y="942975"/>
            <a:ext cx="11206723" cy="795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62"/>
              </a:lnSpc>
            </a:pPr>
            <a:r>
              <a:rPr lang="en-US" sz="4687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Trace each number and its spelling, then circle 1 egg.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127558" y="2052490"/>
            <a:ext cx="10131742" cy="1747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517"/>
              </a:lnSpc>
            </a:pPr>
            <a:r>
              <a:rPr lang="en-US" sz="14224">
                <a:solidFill>
                  <a:srgbClr val="000000"/>
                </a:solidFill>
                <a:latin typeface="KG Primary Dots Lined"/>
                <a:ea typeface="KG Primary Dots Lined"/>
                <a:cs typeface="KG Primary Dots Lined"/>
                <a:sym typeface="KG Primary Dots Lined"/>
              </a:rPr>
              <a:t>1 1 1 1 1 1 1 1 1 1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127558" y="3434792"/>
            <a:ext cx="10131742" cy="2112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175"/>
              </a:lnSpc>
            </a:pPr>
            <a:r>
              <a:rPr lang="en-US" sz="17245">
                <a:solidFill>
                  <a:srgbClr val="000000"/>
                </a:solidFill>
                <a:latin typeface="KG Primary Dots Lined"/>
                <a:ea typeface="KG Primary Dots Lined"/>
                <a:cs typeface="KG Primary Dots Lined"/>
                <a:sym typeface="KG Primary Dots Lined"/>
              </a:rPr>
              <a:t>one one one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8345605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078922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844880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613349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381818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514669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3" y="0"/>
                </a:lnTo>
                <a:lnTo>
                  <a:pt x="1396993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247986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013944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3782413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5550882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3" y="0"/>
                </a:lnTo>
                <a:lnTo>
                  <a:pt x="1396993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4DDB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87293" y="375433"/>
            <a:ext cx="17313414" cy="9536134"/>
            <a:chOff x="0" y="0"/>
            <a:chExt cx="4559911" cy="25115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59912" cy="2511574"/>
            </a:xfrm>
            <a:custGeom>
              <a:avLst/>
              <a:gdLst/>
              <a:ahLst/>
              <a:cxnLst/>
              <a:rect r="r" b="b" t="t" l="l"/>
              <a:pathLst>
                <a:path h="2511574" w="4559912">
                  <a:moveTo>
                    <a:pt x="22805" y="0"/>
                  </a:moveTo>
                  <a:lnTo>
                    <a:pt x="4537106" y="0"/>
                  </a:lnTo>
                  <a:cubicBezTo>
                    <a:pt x="4549701" y="0"/>
                    <a:pt x="4559912" y="10210"/>
                    <a:pt x="4559912" y="22805"/>
                  </a:cubicBezTo>
                  <a:lnTo>
                    <a:pt x="4559912" y="2488769"/>
                  </a:lnTo>
                  <a:cubicBezTo>
                    <a:pt x="4559912" y="2501364"/>
                    <a:pt x="4549701" y="2511574"/>
                    <a:pt x="4537106" y="2511574"/>
                  </a:cubicBezTo>
                  <a:lnTo>
                    <a:pt x="22805" y="2511574"/>
                  </a:lnTo>
                  <a:cubicBezTo>
                    <a:pt x="10210" y="2511574"/>
                    <a:pt x="0" y="2501364"/>
                    <a:pt x="0" y="2488769"/>
                  </a:cubicBezTo>
                  <a:lnTo>
                    <a:pt x="0" y="22805"/>
                  </a:lnTo>
                  <a:cubicBezTo>
                    <a:pt x="0" y="10210"/>
                    <a:pt x="10210" y="0"/>
                    <a:pt x="228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559911" cy="25591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1197462"/>
            <a:ext cx="5767793" cy="7892077"/>
          </a:xfrm>
          <a:custGeom>
            <a:avLst/>
            <a:gdLst/>
            <a:ahLst/>
            <a:cxnLst/>
            <a:rect r="r" b="b" t="t" l="l"/>
            <a:pathLst>
              <a:path h="7892077" w="5767793">
                <a:moveTo>
                  <a:pt x="0" y="0"/>
                </a:moveTo>
                <a:lnTo>
                  <a:pt x="5767793" y="0"/>
                </a:lnTo>
                <a:lnTo>
                  <a:pt x="5767793" y="7892076"/>
                </a:lnTo>
                <a:lnTo>
                  <a:pt x="0" y="78920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283452" y="942975"/>
            <a:ext cx="11206723" cy="795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62"/>
              </a:lnSpc>
            </a:pPr>
            <a:r>
              <a:rPr lang="en-US" sz="4687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Trace each number and its spelling, then circle 2 eggs.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279736" y="2120266"/>
            <a:ext cx="10634599" cy="18262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138"/>
              </a:lnSpc>
            </a:pPr>
            <a:r>
              <a:rPr lang="en-US" sz="14930">
                <a:solidFill>
                  <a:srgbClr val="000000"/>
                </a:solidFill>
                <a:latin typeface="KG Primary Dots Lined"/>
                <a:ea typeface="KG Primary Dots Lined"/>
                <a:cs typeface="KG Primary Dots Lined"/>
                <a:sym typeface="KG Primary Dots Lined"/>
              </a:rPr>
              <a:t>2 2 2 2 2 2 2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279736" y="3619224"/>
            <a:ext cx="10114522" cy="1927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889"/>
              </a:lnSpc>
            </a:pPr>
            <a:r>
              <a:rPr lang="en-US" sz="15783">
                <a:solidFill>
                  <a:srgbClr val="000000"/>
                </a:solidFill>
                <a:latin typeface="KG Primary Dots Lined"/>
                <a:ea typeface="KG Primary Dots Lined"/>
                <a:cs typeface="KG Primary Dots Lined"/>
                <a:sym typeface="KG Primary Dots Lined"/>
              </a:rPr>
              <a:t>two two two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8345605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078922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844880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613349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381818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514669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3" y="0"/>
                </a:lnTo>
                <a:lnTo>
                  <a:pt x="1396993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247986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013944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3782413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5550882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3" y="0"/>
                </a:lnTo>
                <a:lnTo>
                  <a:pt x="1396993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D2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87293" y="375433"/>
            <a:ext cx="17313414" cy="9536134"/>
            <a:chOff x="0" y="0"/>
            <a:chExt cx="4559911" cy="25115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59912" cy="2511574"/>
            </a:xfrm>
            <a:custGeom>
              <a:avLst/>
              <a:gdLst/>
              <a:ahLst/>
              <a:cxnLst/>
              <a:rect r="r" b="b" t="t" l="l"/>
              <a:pathLst>
                <a:path h="2511574" w="4559912">
                  <a:moveTo>
                    <a:pt x="22805" y="0"/>
                  </a:moveTo>
                  <a:lnTo>
                    <a:pt x="4537106" y="0"/>
                  </a:lnTo>
                  <a:cubicBezTo>
                    <a:pt x="4549701" y="0"/>
                    <a:pt x="4559912" y="10210"/>
                    <a:pt x="4559912" y="22805"/>
                  </a:cubicBezTo>
                  <a:lnTo>
                    <a:pt x="4559912" y="2488769"/>
                  </a:lnTo>
                  <a:cubicBezTo>
                    <a:pt x="4559912" y="2501364"/>
                    <a:pt x="4549701" y="2511574"/>
                    <a:pt x="4537106" y="2511574"/>
                  </a:cubicBezTo>
                  <a:lnTo>
                    <a:pt x="22805" y="2511574"/>
                  </a:lnTo>
                  <a:cubicBezTo>
                    <a:pt x="10210" y="2511574"/>
                    <a:pt x="0" y="2501364"/>
                    <a:pt x="0" y="2488769"/>
                  </a:cubicBezTo>
                  <a:lnTo>
                    <a:pt x="0" y="22805"/>
                  </a:lnTo>
                  <a:cubicBezTo>
                    <a:pt x="0" y="10210"/>
                    <a:pt x="10210" y="0"/>
                    <a:pt x="228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559911" cy="25591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64371" y="1028700"/>
            <a:ext cx="4865751" cy="8229600"/>
          </a:xfrm>
          <a:custGeom>
            <a:avLst/>
            <a:gdLst/>
            <a:ahLst/>
            <a:cxnLst/>
            <a:rect r="r" b="b" t="t" l="l"/>
            <a:pathLst>
              <a:path h="8229600" w="4865751">
                <a:moveTo>
                  <a:pt x="0" y="0"/>
                </a:moveTo>
                <a:lnTo>
                  <a:pt x="4865751" y="0"/>
                </a:lnTo>
                <a:lnTo>
                  <a:pt x="486575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283452" y="942975"/>
            <a:ext cx="11206723" cy="795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62"/>
              </a:lnSpc>
            </a:pPr>
            <a:r>
              <a:rPr lang="en-US" sz="4687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Trace each number and its spelling, then circle 3 eggs.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207843" y="2166931"/>
            <a:ext cx="10282333" cy="17699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03"/>
              </a:lnSpc>
            </a:pPr>
            <a:r>
              <a:rPr lang="en-US" sz="14435">
                <a:solidFill>
                  <a:srgbClr val="000000"/>
                </a:solidFill>
                <a:latin typeface="KG Primary Dots Lined"/>
                <a:ea typeface="KG Primary Dots Lined"/>
                <a:cs typeface="KG Primary Dots Lined"/>
                <a:sym typeface="KG Primary Dots Lined"/>
              </a:rPr>
              <a:t>3 3 3 3 3 3 3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207843" y="3549233"/>
            <a:ext cx="10282333" cy="2141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1"/>
              </a:lnSpc>
            </a:pPr>
            <a:r>
              <a:rPr lang="en-US" sz="17501">
                <a:solidFill>
                  <a:srgbClr val="000000"/>
                </a:solidFill>
                <a:latin typeface="KG Primary Dots Lined"/>
                <a:ea typeface="KG Primary Dots Lined"/>
                <a:cs typeface="KG Primary Dots Lined"/>
                <a:sym typeface="KG Primary Dots Lined"/>
              </a:rPr>
              <a:t>three three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8345605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078922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844880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613349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381818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514669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3" y="0"/>
                </a:lnTo>
                <a:lnTo>
                  <a:pt x="1396993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247986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013944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3782413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5550882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3" y="0"/>
                </a:lnTo>
                <a:lnTo>
                  <a:pt x="1396993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D2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87293" y="375433"/>
            <a:ext cx="17313414" cy="9536134"/>
            <a:chOff x="0" y="0"/>
            <a:chExt cx="4559911" cy="25115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59912" cy="2511574"/>
            </a:xfrm>
            <a:custGeom>
              <a:avLst/>
              <a:gdLst/>
              <a:ahLst/>
              <a:cxnLst/>
              <a:rect r="r" b="b" t="t" l="l"/>
              <a:pathLst>
                <a:path h="2511574" w="4559912">
                  <a:moveTo>
                    <a:pt x="22805" y="0"/>
                  </a:moveTo>
                  <a:lnTo>
                    <a:pt x="4537106" y="0"/>
                  </a:lnTo>
                  <a:cubicBezTo>
                    <a:pt x="4549701" y="0"/>
                    <a:pt x="4559912" y="10210"/>
                    <a:pt x="4559912" y="22805"/>
                  </a:cubicBezTo>
                  <a:lnTo>
                    <a:pt x="4559912" y="2488769"/>
                  </a:lnTo>
                  <a:cubicBezTo>
                    <a:pt x="4559912" y="2501364"/>
                    <a:pt x="4549701" y="2511574"/>
                    <a:pt x="4537106" y="2511574"/>
                  </a:cubicBezTo>
                  <a:lnTo>
                    <a:pt x="22805" y="2511574"/>
                  </a:lnTo>
                  <a:cubicBezTo>
                    <a:pt x="10210" y="2511574"/>
                    <a:pt x="0" y="2501364"/>
                    <a:pt x="0" y="2488769"/>
                  </a:cubicBezTo>
                  <a:lnTo>
                    <a:pt x="0" y="22805"/>
                  </a:lnTo>
                  <a:cubicBezTo>
                    <a:pt x="0" y="10210"/>
                    <a:pt x="10210" y="0"/>
                    <a:pt x="228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559911" cy="25591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30997" y="1028700"/>
            <a:ext cx="5157216" cy="7789376"/>
          </a:xfrm>
          <a:custGeom>
            <a:avLst/>
            <a:gdLst/>
            <a:ahLst/>
            <a:cxnLst/>
            <a:rect r="r" b="b" t="t" l="l"/>
            <a:pathLst>
              <a:path h="7789376" w="5157216">
                <a:moveTo>
                  <a:pt x="0" y="0"/>
                </a:moveTo>
                <a:lnTo>
                  <a:pt x="5157216" y="0"/>
                </a:lnTo>
                <a:lnTo>
                  <a:pt x="5157216" y="7789376"/>
                </a:lnTo>
                <a:lnTo>
                  <a:pt x="0" y="7789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283452" y="942975"/>
            <a:ext cx="11206723" cy="795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62"/>
              </a:lnSpc>
            </a:pPr>
            <a:r>
              <a:rPr lang="en-US" sz="4687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Trace each number and its spelling, then circle 4 eggs.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298802" y="2195506"/>
            <a:ext cx="10598240" cy="1808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093"/>
              </a:lnSpc>
            </a:pPr>
            <a:r>
              <a:rPr lang="en-US" sz="14879">
                <a:solidFill>
                  <a:srgbClr val="000000"/>
                </a:solidFill>
                <a:latin typeface="KG Primary Dots Lined"/>
                <a:ea typeface="KG Primary Dots Lined"/>
                <a:cs typeface="KG Primary Dots Lined"/>
                <a:sym typeface="KG Primary Dots Lined"/>
              </a:rPr>
              <a:t>4 4 4 4 4 4 4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298802" y="3770387"/>
            <a:ext cx="9789759" cy="1559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11"/>
              </a:lnSpc>
            </a:pPr>
            <a:r>
              <a:rPr lang="en-US" sz="12740">
                <a:solidFill>
                  <a:srgbClr val="000000"/>
                </a:solidFill>
                <a:latin typeface="KG Primary Dots Lined"/>
                <a:ea typeface="KG Primary Dots Lined"/>
                <a:cs typeface="KG Primary Dots Lined"/>
                <a:sym typeface="KG Primary Dots Lined"/>
              </a:rPr>
              <a:t>four four four 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8345605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078922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844880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613349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381818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514669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3" y="0"/>
                </a:lnTo>
                <a:lnTo>
                  <a:pt x="1396993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247986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013944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3782413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5550882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3" y="0"/>
                </a:lnTo>
                <a:lnTo>
                  <a:pt x="1396993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D2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87293" y="375433"/>
            <a:ext cx="17313414" cy="9536134"/>
            <a:chOff x="0" y="0"/>
            <a:chExt cx="4559911" cy="25115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59912" cy="2511574"/>
            </a:xfrm>
            <a:custGeom>
              <a:avLst/>
              <a:gdLst/>
              <a:ahLst/>
              <a:cxnLst/>
              <a:rect r="r" b="b" t="t" l="l"/>
              <a:pathLst>
                <a:path h="2511574" w="4559912">
                  <a:moveTo>
                    <a:pt x="22805" y="0"/>
                  </a:moveTo>
                  <a:lnTo>
                    <a:pt x="4537106" y="0"/>
                  </a:lnTo>
                  <a:cubicBezTo>
                    <a:pt x="4549701" y="0"/>
                    <a:pt x="4559912" y="10210"/>
                    <a:pt x="4559912" y="22805"/>
                  </a:cubicBezTo>
                  <a:lnTo>
                    <a:pt x="4559912" y="2488769"/>
                  </a:lnTo>
                  <a:cubicBezTo>
                    <a:pt x="4559912" y="2501364"/>
                    <a:pt x="4549701" y="2511574"/>
                    <a:pt x="4537106" y="2511574"/>
                  </a:cubicBezTo>
                  <a:lnTo>
                    <a:pt x="22805" y="2511574"/>
                  </a:lnTo>
                  <a:cubicBezTo>
                    <a:pt x="10210" y="2511574"/>
                    <a:pt x="0" y="2501364"/>
                    <a:pt x="0" y="2488769"/>
                  </a:cubicBezTo>
                  <a:lnTo>
                    <a:pt x="0" y="22805"/>
                  </a:lnTo>
                  <a:cubicBezTo>
                    <a:pt x="0" y="10210"/>
                    <a:pt x="10210" y="0"/>
                    <a:pt x="228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559911" cy="25591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345605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078922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844880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613349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381818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514669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3" y="0"/>
                </a:lnTo>
                <a:lnTo>
                  <a:pt x="1396993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247986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013944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782413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550882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3" y="0"/>
                </a:lnTo>
                <a:lnTo>
                  <a:pt x="1396993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01125" y="1893405"/>
            <a:ext cx="5254752" cy="6872700"/>
          </a:xfrm>
          <a:custGeom>
            <a:avLst/>
            <a:gdLst/>
            <a:ahLst/>
            <a:cxnLst/>
            <a:rect r="r" b="b" t="t" l="l"/>
            <a:pathLst>
              <a:path h="6872700" w="5254752">
                <a:moveTo>
                  <a:pt x="0" y="0"/>
                </a:moveTo>
                <a:lnTo>
                  <a:pt x="5254752" y="0"/>
                </a:lnTo>
                <a:lnTo>
                  <a:pt x="5254752" y="6872700"/>
                </a:lnTo>
                <a:lnTo>
                  <a:pt x="0" y="68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6283452" y="942975"/>
            <a:ext cx="11206723" cy="795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62"/>
              </a:lnSpc>
            </a:pPr>
            <a:r>
              <a:rPr lang="en-US" sz="4687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Trace each number and its spelling, then circle 5 eggs.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303318" y="2166931"/>
            <a:ext cx="10477870" cy="1811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945"/>
              </a:lnSpc>
            </a:pPr>
            <a:r>
              <a:rPr lang="en-US" sz="14710">
                <a:solidFill>
                  <a:srgbClr val="000000"/>
                </a:solidFill>
                <a:latin typeface="KG Primary Dots Lined"/>
                <a:ea typeface="KG Primary Dots Lined"/>
                <a:cs typeface="KG Primary Dots Lined"/>
                <a:sym typeface="KG Primary Dots Lined"/>
              </a:rPr>
              <a:t>5 5 5 5 5 5 5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303318" y="3785470"/>
            <a:ext cx="10984682" cy="1748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579"/>
              </a:lnSpc>
            </a:pPr>
            <a:r>
              <a:rPr lang="en-US" sz="14295">
                <a:solidFill>
                  <a:srgbClr val="000000"/>
                </a:solidFill>
                <a:latin typeface="KG Primary Dots Lined"/>
                <a:ea typeface="KG Primary Dots Lined"/>
                <a:cs typeface="KG Primary Dots Lined"/>
                <a:sym typeface="KG Primary Dots Lined"/>
              </a:rPr>
              <a:t>five five five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D2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87293" y="375433"/>
            <a:ext cx="17313414" cy="9536134"/>
            <a:chOff x="0" y="0"/>
            <a:chExt cx="4559911" cy="25115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59912" cy="2511574"/>
            </a:xfrm>
            <a:custGeom>
              <a:avLst/>
              <a:gdLst/>
              <a:ahLst/>
              <a:cxnLst/>
              <a:rect r="r" b="b" t="t" l="l"/>
              <a:pathLst>
                <a:path h="2511574" w="4559912">
                  <a:moveTo>
                    <a:pt x="22805" y="0"/>
                  </a:moveTo>
                  <a:lnTo>
                    <a:pt x="4537106" y="0"/>
                  </a:lnTo>
                  <a:cubicBezTo>
                    <a:pt x="4549701" y="0"/>
                    <a:pt x="4559912" y="10210"/>
                    <a:pt x="4559912" y="22805"/>
                  </a:cubicBezTo>
                  <a:lnTo>
                    <a:pt x="4559912" y="2488769"/>
                  </a:lnTo>
                  <a:cubicBezTo>
                    <a:pt x="4559912" y="2501364"/>
                    <a:pt x="4549701" y="2511574"/>
                    <a:pt x="4537106" y="2511574"/>
                  </a:cubicBezTo>
                  <a:lnTo>
                    <a:pt x="22805" y="2511574"/>
                  </a:lnTo>
                  <a:cubicBezTo>
                    <a:pt x="10210" y="2511574"/>
                    <a:pt x="0" y="2501364"/>
                    <a:pt x="0" y="2488769"/>
                  </a:cubicBezTo>
                  <a:lnTo>
                    <a:pt x="0" y="22805"/>
                  </a:lnTo>
                  <a:cubicBezTo>
                    <a:pt x="0" y="10210"/>
                    <a:pt x="10210" y="0"/>
                    <a:pt x="228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559911" cy="25591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345605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078922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844880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613349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381818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514669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3" y="0"/>
                </a:lnTo>
                <a:lnTo>
                  <a:pt x="1396993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247986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013944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782413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550882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3" y="0"/>
                </a:lnTo>
                <a:lnTo>
                  <a:pt x="1396993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487293" y="1383503"/>
            <a:ext cx="5462784" cy="7771596"/>
          </a:xfrm>
          <a:custGeom>
            <a:avLst/>
            <a:gdLst/>
            <a:ahLst/>
            <a:cxnLst/>
            <a:rect r="r" b="b" t="t" l="l"/>
            <a:pathLst>
              <a:path h="7771596" w="5462784">
                <a:moveTo>
                  <a:pt x="0" y="0"/>
                </a:moveTo>
                <a:lnTo>
                  <a:pt x="5462784" y="0"/>
                </a:lnTo>
                <a:lnTo>
                  <a:pt x="5462784" y="7771595"/>
                </a:lnTo>
                <a:lnTo>
                  <a:pt x="0" y="77715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6283452" y="942975"/>
            <a:ext cx="11206723" cy="795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62"/>
              </a:lnSpc>
            </a:pPr>
            <a:r>
              <a:rPr lang="en-US" sz="4687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Trace each number and its spelling, then circle 6 eggs.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303318" y="2205031"/>
            <a:ext cx="10186857" cy="1882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571"/>
              </a:lnSpc>
            </a:pPr>
            <a:r>
              <a:rPr lang="en-US" sz="15421">
                <a:solidFill>
                  <a:srgbClr val="000000"/>
                </a:solidFill>
                <a:latin typeface="KG Primary Dots Lined"/>
                <a:ea typeface="KG Primary Dots Lined"/>
                <a:cs typeface="KG Primary Dots Lined"/>
                <a:sym typeface="KG Primary Dots Lined"/>
              </a:rPr>
              <a:t>6 6 6 6 6 6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303318" y="3794995"/>
            <a:ext cx="10186857" cy="1770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55"/>
              </a:lnSpc>
            </a:pPr>
            <a:r>
              <a:rPr lang="en-US" sz="14495">
                <a:solidFill>
                  <a:srgbClr val="000000"/>
                </a:solidFill>
                <a:latin typeface="KG Primary Dots Lined"/>
                <a:ea typeface="KG Primary Dots Lined"/>
                <a:cs typeface="KG Primary Dots Lined"/>
                <a:sym typeface="KG Primary Dots Lined"/>
              </a:rPr>
              <a:t>six six six six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D2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87293" y="375433"/>
            <a:ext cx="17313414" cy="9536134"/>
            <a:chOff x="0" y="0"/>
            <a:chExt cx="4559911" cy="25115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59912" cy="2511574"/>
            </a:xfrm>
            <a:custGeom>
              <a:avLst/>
              <a:gdLst/>
              <a:ahLst/>
              <a:cxnLst/>
              <a:rect r="r" b="b" t="t" l="l"/>
              <a:pathLst>
                <a:path h="2511574" w="4559912">
                  <a:moveTo>
                    <a:pt x="22805" y="0"/>
                  </a:moveTo>
                  <a:lnTo>
                    <a:pt x="4537106" y="0"/>
                  </a:lnTo>
                  <a:cubicBezTo>
                    <a:pt x="4549701" y="0"/>
                    <a:pt x="4559912" y="10210"/>
                    <a:pt x="4559912" y="22805"/>
                  </a:cubicBezTo>
                  <a:lnTo>
                    <a:pt x="4559912" y="2488769"/>
                  </a:lnTo>
                  <a:cubicBezTo>
                    <a:pt x="4559912" y="2501364"/>
                    <a:pt x="4549701" y="2511574"/>
                    <a:pt x="4537106" y="2511574"/>
                  </a:cubicBezTo>
                  <a:lnTo>
                    <a:pt x="22805" y="2511574"/>
                  </a:lnTo>
                  <a:cubicBezTo>
                    <a:pt x="10210" y="2511574"/>
                    <a:pt x="0" y="2501364"/>
                    <a:pt x="0" y="2488769"/>
                  </a:cubicBezTo>
                  <a:lnTo>
                    <a:pt x="0" y="22805"/>
                  </a:lnTo>
                  <a:cubicBezTo>
                    <a:pt x="0" y="10210"/>
                    <a:pt x="10210" y="0"/>
                    <a:pt x="228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559911" cy="25591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345605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078922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844880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613349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381818" y="579981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514669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3" y="0"/>
                </a:lnTo>
                <a:lnTo>
                  <a:pt x="1396993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247986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013944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782413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4" y="0"/>
                </a:lnTo>
                <a:lnTo>
                  <a:pt x="1396994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550882" y="7613165"/>
            <a:ext cx="1396994" cy="1645135"/>
          </a:xfrm>
          <a:custGeom>
            <a:avLst/>
            <a:gdLst/>
            <a:ahLst/>
            <a:cxnLst/>
            <a:rect r="r" b="b" t="t" l="l"/>
            <a:pathLst>
              <a:path h="1645135" w="1396994">
                <a:moveTo>
                  <a:pt x="0" y="0"/>
                </a:moveTo>
                <a:lnTo>
                  <a:pt x="1396993" y="0"/>
                </a:lnTo>
                <a:lnTo>
                  <a:pt x="1396993" y="1645135"/>
                </a:lnTo>
                <a:lnTo>
                  <a:pt x="0" y="164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78020" y="1194024"/>
            <a:ext cx="3939602" cy="7898951"/>
          </a:xfrm>
          <a:custGeom>
            <a:avLst/>
            <a:gdLst/>
            <a:ahLst/>
            <a:cxnLst/>
            <a:rect r="r" b="b" t="t" l="l"/>
            <a:pathLst>
              <a:path h="7898951" w="3939602">
                <a:moveTo>
                  <a:pt x="0" y="0"/>
                </a:moveTo>
                <a:lnTo>
                  <a:pt x="3939602" y="0"/>
                </a:lnTo>
                <a:lnTo>
                  <a:pt x="3939602" y="7898952"/>
                </a:lnTo>
                <a:lnTo>
                  <a:pt x="0" y="7898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6567385" y="962025"/>
            <a:ext cx="10922790" cy="986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2"/>
              </a:lnSpc>
            </a:pPr>
            <a:r>
              <a:rPr lang="en-US" sz="2787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Әр санды және оның жазылуын қадағалаңыз, содан кейін 7 жұмыртқаны дөңгелектеңіз.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118488" y="2157406"/>
            <a:ext cx="10140812" cy="17492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528"/>
              </a:lnSpc>
            </a:pPr>
            <a:r>
              <a:rPr lang="en-US" sz="14237">
                <a:solidFill>
                  <a:srgbClr val="000000"/>
                </a:solidFill>
                <a:latin typeface="KG Primary Dots Lined"/>
                <a:ea typeface="KG Primary Dots Lined"/>
                <a:cs typeface="KG Primary Dots Lined"/>
                <a:sym typeface="KG Primary Dots Lined"/>
              </a:rPr>
              <a:t>7 7 7 7 7 7 7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114261" y="3735198"/>
            <a:ext cx="10375914" cy="1408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008"/>
              </a:lnSpc>
            </a:pPr>
            <a:r>
              <a:rPr lang="en-US" sz="11373">
                <a:solidFill>
                  <a:srgbClr val="000000"/>
                </a:solidFill>
                <a:latin typeface="KG Primary Dots Lined"/>
                <a:ea typeface="KG Primary Dots Lined"/>
                <a:cs typeface="KG Primary Dots Lined"/>
                <a:sym typeface="KG Primary Dots Lined"/>
              </a:rPr>
              <a:t>seven seven seven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DAGYnqEr7oM</dc:identifier>
  <dcterms:modified xsi:type="dcterms:W3CDTF">2011-08-01T06:04:30Z</dcterms:modified>
  <cp:revision>1</cp:revision>
  <dc:title>Colorful Fun Numbers Presentation</dc:title>
</cp:coreProperties>
</file>