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Londrina Solid" charset="1" panose="00000500000000000000"/>
      <p:regular r:id="rId18"/>
    </p:embeddedFont>
    <p:embeddedFont>
      <p:font typeface="Cloud" charset="1" panose="02000000000000000000"/>
      <p:regular r:id="rId19"/>
    </p:embeddedFont>
    <p:embeddedFont>
      <p:font typeface="Schoolbell" charset="1" panose="02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0.png" Type="http://schemas.openxmlformats.org/officeDocument/2006/relationships/image"/><Relationship Id="rId11" Target="../media/image111.svg" Type="http://schemas.openxmlformats.org/officeDocument/2006/relationships/image"/><Relationship Id="rId12" Target="../media/image112.png" Type="http://schemas.openxmlformats.org/officeDocument/2006/relationships/image"/><Relationship Id="rId13" Target="../media/image113.svg" Type="http://schemas.openxmlformats.org/officeDocument/2006/relationships/image"/><Relationship Id="rId14" Target="../media/image114.png" Type="http://schemas.openxmlformats.org/officeDocument/2006/relationships/image"/><Relationship Id="rId15" Target="../media/image115.sv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104.png" Type="http://schemas.openxmlformats.org/officeDocument/2006/relationships/image"/><Relationship Id="rId5" Target="../media/image105.svg" Type="http://schemas.openxmlformats.org/officeDocument/2006/relationships/image"/><Relationship Id="rId6" Target="../media/image106.png" Type="http://schemas.openxmlformats.org/officeDocument/2006/relationships/image"/><Relationship Id="rId7" Target="../media/image107.svg" Type="http://schemas.openxmlformats.org/officeDocument/2006/relationships/image"/><Relationship Id="rId8" Target="../media/image108.png" Type="http://schemas.openxmlformats.org/officeDocument/2006/relationships/image"/><Relationship Id="rId9" Target="../media/image10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0.png" Type="http://schemas.openxmlformats.org/officeDocument/2006/relationships/image"/><Relationship Id="rId11" Target="../media/image111.svg" Type="http://schemas.openxmlformats.org/officeDocument/2006/relationships/image"/><Relationship Id="rId12" Target="../media/image112.png" Type="http://schemas.openxmlformats.org/officeDocument/2006/relationships/image"/><Relationship Id="rId13" Target="../media/image113.svg" Type="http://schemas.openxmlformats.org/officeDocument/2006/relationships/image"/><Relationship Id="rId14" Target="../media/image114.png" Type="http://schemas.openxmlformats.org/officeDocument/2006/relationships/image"/><Relationship Id="rId15" Target="../media/image115.svg" Type="http://schemas.openxmlformats.org/officeDocument/2006/relationships/image"/><Relationship Id="rId16" Target="../media/image116.png" Type="http://schemas.openxmlformats.org/officeDocument/2006/relationships/image"/><Relationship Id="rId17" Target="../media/image117.svg" Type="http://schemas.openxmlformats.org/officeDocument/2006/relationships/image"/><Relationship Id="rId18" Target="../media/image118.png" Type="http://schemas.openxmlformats.org/officeDocument/2006/relationships/image"/><Relationship Id="rId19" Target="../media/image119.svg" Type="http://schemas.openxmlformats.org/officeDocument/2006/relationships/image"/><Relationship Id="rId2" Target="../media/image25.png" Type="http://schemas.openxmlformats.org/officeDocument/2006/relationships/image"/><Relationship Id="rId20" Target="../media/image120.png" Type="http://schemas.openxmlformats.org/officeDocument/2006/relationships/image"/><Relationship Id="rId21" Target="../media/image121.svg" Type="http://schemas.openxmlformats.org/officeDocument/2006/relationships/image"/><Relationship Id="rId3" Target="../media/image26.svg" Type="http://schemas.openxmlformats.org/officeDocument/2006/relationships/image"/><Relationship Id="rId4" Target="../media/image104.png" Type="http://schemas.openxmlformats.org/officeDocument/2006/relationships/image"/><Relationship Id="rId5" Target="../media/image105.svg" Type="http://schemas.openxmlformats.org/officeDocument/2006/relationships/image"/><Relationship Id="rId6" Target="../media/image106.png" Type="http://schemas.openxmlformats.org/officeDocument/2006/relationships/image"/><Relationship Id="rId7" Target="../media/image107.svg" Type="http://schemas.openxmlformats.org/officeDocument/2006/relationships/image"/><Relationship Id="rId8" Target="../media/image108.png" Type="http://schemas.openxmlformats.org/officeDocument/2006/relationships/image"/><Relationship Id="rId9" Target="../media/image10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8.png" Type="http://schemas.openxmlformats.org/officeDocument/2006/relationships/image"/><Relationship Id="rId11" Target="../media/image129.svg" Type="http://schemas.openxmlformats.org/officeDocument/2006/relationships/image"/><Relationship Id="rId12" Target="../media/image130.png" Type="http://schemas.openxmlformats.org/officeDocument/2006/relationships/image"/><Relationship Id="rId13" Target="../media/image131.svg" Type="http://schemas.openxmlformats.org/officeDocument/2006/relationships/image"/><Relationship Id="rId2" Target="../media/image122.png" Type="http://schemas.openxmlformats.org/officeDocument/2006/relationships/image"/><Relationship Id="rId3" Target="../media/image123.svg" Type="http://schemas.openxmlformats.org/officeDocument/2006/relationships/image"/><Relationship Id="rId4" Target="../media/image124.png" Type="http://schemas.openxmlformats.org/officeDocument/2006/relationships/image"/><Relationship Id="rId5" Target="../media/image125.svg" Type="http://schemas.openxmlformats.org/officeDocument/2006/relationships/image"/><Relationship Id="rId6" Target="../media/image126.png" Type="http://schemas.openxmlformats.org/officeDocument/2006/relationships/image"/><Relationship Id="rId7" Target="../media/image127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sv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sv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36.png" Type="http://schemas.openxmlformats.org/officeDocument/2006/relationships/image"/><Relationship Id="rId7" Target="../media/image37.sv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50.png" Type="http://schemas.openxmlformats.org/officeDocument/2006/relationships/image"/><Relationship Id="rId13" Target="../media/image51.svg" Type="http://schemas.openxmlformats.org/officeDocument/2006/relationships/image"/><Relationship Id="rId14" Target="../media/image52.png" Type="http://schemas.openxmlformats.org/officeDocument/2006/relationships/image"/><Relationship Id="rId15" Target="../media/image53.svg" Type="http://schemas.openxmlformats.org/officeDocument/2006/relationships/image"/><Relationship Id="rId16" Target="../media/image54.png" Type="http://schemas.openxmlformats.org/officeDocument/2006/relationships/image"/><Relationship Id="rId17" Target="../media/image55.svg" Type="http://schemas.openxmlformats.org/officeDocument/2006/relationships/image"/><Relationship Id="rId18" Target="../media/image56.png" Type="http://schemas.openxmlformats.org/officeDocument/2006/relationships/image"/><Relationship Id="rId19" Target="../media/image57.sv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6.png" Type="http://schemas.openxmlformats.org/officeDocument/2006/relationships/image"/><Relationship Id="rId11" Target="../media/image67.svg" Type="http://schemas.openxmlformats.org/officeDocument/2006/relationships/image"/><Relationship Id="rId12" Target="../media/image68.png" Type="http://schemas.openxmlformats.org/officeDocument/2006/relationships/image"/><Relationship Id="rId13" Target="../media/image69.svg" Type="http://schemas.openxmlformats.org/officeDocument/2006/relationships/image"/><Relationship Id="rId14" Target="../media/image70.png" Type="http://schemas.openxmlformats.org/officeDocument/2006/relationships/image"/><Relationship Id="rId15" Target="../media/image71.svg" Type="http://schemas.openxmlformats.org/officeDocument/2006/relationships/image"/><Relationship Id="rId16" Target="../media/image72.png" Type="http://schemas.openxmlformats.org/officeDocument/2006/relationships/image"/><Relationship Id="rId17" Target="../media/image73.svg" Type="http://schemas.openxmlformats.org/officeDocument/2006/relationships/image"/><Relationship Id="rId18" Target="../media/image74.png" Type="http://schemas.openxmlformats.org/officeDocument/2006/relationships/image"/><Relationship Id="rId19" Target="../media/image75.svg" Type="http://schemas.openxmlformats.org/officeDocument/2006/relationships/image"/><Relationship Id="rId2" Target="../media/image58.png" Type="http://schemas.openxmlformats.org/officeDocument/2006/relationships/image"/><Relationship Id="rId20" Target="../media/image76.png" Type="http://schemas.openxmlformats.org/officeDocument/2006/relationships/image"/><Relationship Id="rId21" Target="../media/image77.svg" Type="http://schemas.openxmlformats.org/officeDocument/2006/relationships/image"/><Relationship Id="rId22" Target="../media/image78.png" Type="http://schemas.openxmlformats.org/officeDocument/2006/relationships/image"/><Relationship Id="rId23" Target="../media/image79.svg" Type="http://schemas.openxmlformats.org/officeDocument/2006/relationships/image"/><Relationship Id="rId24" Target="../media/image80.png" Type="http://schemas.openxmlformats.org/officeDocument/2006/relationships/image"/><Relationship Id="rId25" Target="../media/image81.svg" Type="http://schemas.openxmlformats.org/officeDocument/2006/relationships/image"/><Relationship Id="rId26" Target="../media/image21.png" Type="http://schemas.openxmlformats.org/officeDocument/2006/relationships/image"/><Relationship Id="rId27" Target="../media/image22.svg" Type="http://schemas.openxmlformats.org/officeDocument/2006/relationships/image"/><Relationship Id="rId3" Target="../media/image59.svg" Type="http://schemas.openxmlformats.org/officeDocument/2006/relationships/image"/><Relationship Id="rId4" Target="../media/image60.png" Type="http://schemas.openxmlformats.org/officeDocument/2006/relationships/image"/><Relationship Id="rId5" Target="../media/image61.svg" Type="http://schemas.openxmlformats.org/officeDocument/2006/relationships/image"/><Relationship Id="rId6" Target="../media/image62.png" Type="http://schemas.openxmlformats.org/officeDocument/2006/relationships/image"/><Relationship Id="rId7" Target="../media/image63.svg" Type="http://schemas.openxmlformats.org/officeDocument/2006/relationships/image"/><Relationship Id="rId8" Target="../media/image64.png" Type="http://schemas.openxmlformats.org/officeDocument/2006/relationships/image"/><Relationship Id="rId9" Target="../media/image6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6.png" Type="http://schemas.openxmlformats.org/officeDocument/2006/relationships/image"/><Relationship Id="rId11" Target="../media/image67.svg" Type="http://schemas.openxmlformats.org/officeDocument/2006/relationships/image"/><Relationship Id="rId12" Target="../media/image68.png" Type="http://schemas.openxmlformats.org/officeDocument/2006/relationships/image"/><Relationship Id="rId13" Target="../media/image69.svg" Type="http://schemas.openxmlformats.org/officeDocument/2006/relationships/image"/><Relationship Id="rId14" Target="../media/image82.png" Type="http://schemas.openxmlformats.org/officeDocument/2006/relationships/image"/><Relationship Id="rId15" Target="../media/image83.svg" Type="http://schemas.openxmlformats.org/officeDocument/2006/relationships/image"/><Relationship Id="rId16" Target="../media/image84.png" Type="http://schemas.openxmlformats.org/officeDocument/2006/relationships/image"/><Relationship Id="rId17" Target="../media/image85.svg" Type="http://schemas.openxmlformats.org/officeDocument/2006/relationships/image"/><Relationship Id="rId18" Target="../media/image86.png" Type="http://schemas.openxmlformats.org/officeDocument/2006/relationships/image"/><Relationship Id="rId19" Target="../media/image87.svg" Type="http://schemas.openxmlformats.org/officeDocument/2006/relationships/image"/><Relationship Id="rId2" Target="../media/image58.png" Type="http://schemas.openxmlformats.org/officeDocument/2006/relationships/image"/><Relationship Id="rId20" Target="../media/image88.png" Type="http://schemas.openxmlformats.org/officeDocument/2006/relationships/image"/><Relationship Id="rId21" Target="../media/image89.svg" Type="http://schemas.openxmlformats.org/officeDocument/2006/relationships/image"/><Relationship Id="rId22" Target="../media/image90.png" Type="http://schemas.openxmlformats.org/officeDocument/2006/relationships/image"/><Relationship Id="rId23" Target="../media/image91.svg" Type="http://schemas.openxmlformats.org/officeDocument/2006/relationships/image"/><Relationship Id="rId24" Target="../media/image92.png" Type="http://schemas.openxmlformats.org/officeDocument/2006/relationships/image"/><Relationship Id="rId25" Target="../media/image93.svg" Type="http://schemas.openxmlformats.org/officeDocument/2006/relationships/image"/><Relationship Id="rId26" Target="../media/image94.png" Type="http://schemas.openxmlformats.org/officeDocument/2006/relationships/image"/><Relationship Id="rId27" Target="../media/image95.svg" Type="http://schemas.openxmlformats.org/officeDocument/2006/relationships/image"/><Relationship Id="rId3" Target="../media/image59.svg" Type="http://schemas.openxmlformats.org/officeDocument/2006/relationships/image"/><Relationship Id="rId4" Target="../media/image60.png" Type="http://schemas.openxmlformats.org/officeDocument/2006/relationships/image"/><Relationship Id="rId5" Target="../media/image61.svg" Type="http://schemas.openxmlformats.org/officeDocument/2006/relationships/image"/><Relationship Id="rId6" Target="../media/image62.png" Type="http://schemas.openxmlformats.org/officeDocument/2006/relationships/image"/><Relationship Id="rId7" Target="../media/image63.svg" Type="http://schemas.openxmlformats.org/officeDocument/2006/relationships/image"/><Relationship Id="rId8" Target="../media/image64.png" Type="http://schemas.openxmlformats.org/officeDocument/2006/relationships/image"/><Relationship Id="rId9" Target="../media/image6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2.png" Type="http://schemas.openxmlformats.org/officeDocument/2006/relationships/image"/><Relationship Id="rId11" Target="../media/image103.svg" Type="http://schemas.openxmlformats.org/officeDocument/2006/relationships/image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96.png" Type="http://schemas.openxmlformats.org/officeDocument/2006/relationships/image"/><Relationship Id="rId5" Target="../media/image97.svg" Type="http://schemas.openxmlformats.org/officeDocument/2006/relationships/image"/><Relationship Id="rId6" Target="../media/image98.png" Type="http://schemas.openxmlformats.org/officeDocument/2006/relationships/image"/><Relationship Id="rId7" Target="../media/image99.svg" Type="http://schemas.openxmlformats.org/officeDocument/2006/relationships/image"/><Relationship Id="rId8" Target="../media/image100.png" Type="http://schemas.openxmlformats.org/officeDocument/2006/relationships/image"/><Relationship Id="rId9" Target="../media/image10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7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045877">
            <a:off x="-5111981" y="-8527447"/>
            <a:ext cx="19287637" cy="19112295"/>
          </a:xfrm>
          <a:custGeom>
            <a:avLst/>
            <a:gdLst/>
            <a:ahLst/>
            <a:cxnLst/>
            <a:rect r="r" b="b" t="t" l="l"/>
            <a:pathLst>
              <a:path h="19112295" w="19287637">
                <a:moveTo>
                  <a:pt x="0" y="0"/>
                </a:moveTo>
                <a:lnTo>
                  <a:pt x="19287637" y="0"/>
                </a:lnTo>
                <a:lnTo>
                  <a:pt x="19287637" y="19112294"/>
                </a:lnTo>
                <a:lnTo>
                  <a:pt x="0" y="191122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190695"/>
            <a:ext cx="7591809" cy="2965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602"/>
              </a:lnSpc>
            </a:pPr>
            <a:r>
              <a:rPr lang="en-US" sz="10002">
                <a:solidFill>
                  <a:srgbClr val="F6E7DA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Алгебралық  өрнектер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543544">
            <a:off x="12662371" y="4539577"/>
            <a:ext cx="4733225" cy="6168895"/>
          </a:xfrm>
          <a:custGeom>
            <a:avLst/>
            <a:gdLst/>
            <a:ahLst/>
            <a:cxnLst/>
            <a:rect r="r" b="b" t="t" l="l"/>
            <a:pathLst>
              <a:path h="6168895" w="4733225">
                <a:moveTo>
                  <a:pt x="0" y="0"/>
                </a:moveTo>
                <a:lnTo>
                  <a:pt x="4733225" y="0"/>
                </a:lnTo>
                <a:lnTo>
                  <a:pt x="4733225" y="6168895"/>
                </a:lnTo>
                <a:lnTo>
                  <a:pt x="0" y="6168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05308">
            <a:off x="16543231" y="513020"/>
            <a:ext cx="2008564" cy="3586721"/>
          </a:xfrm>
          <a:custGeom>
            <a:avLst/>
            <a:gdLst/>
            <a:ahLst/>
            <a:cxnLst/>
            <a:rect r="r" b="b" t="t" l="l"/>
            <a:pathLst>
              <a:path h="3586721" w="2008564">
                <a:moveTo>
                  <a:pt x="0" y="0"/>
                </a:moveTo>
                <a:lnTo>
                  <a:pt x="2008564" y="0"/>
                </a:lnTo>
                <a:lnTo>
                  <a:pt x="2008564" y="3586721"/>
                </a:lnTo>
                <a:lnTo>
                  <a:pt x="0" y="35867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09675">
            <a:off x="3858845" y="8449704"/>
            <a:ext cx="1713891" cy="1720146"/>
          </a:xfrm>
          <a:custGeom>
            <a:avLst/>
            <a:gdLst/>
            <a:ahLst/>
            <a:cxnLst/>
            <a:rect r="r" b="b" t="t" l="l"/>
            <a:pathLst>
              <a:path h="1720146" w="1713891">
                <a:moveTo>
                  <a:pt x="0" y="0"/>
                </a:moveTo>
                <a:lnTo>
                  <a:pt x="1713891" y="0"/>
                </a:lnTo>
                <a:lnTo>
                  <a:pt x="1713891" y="1720147"/>
                </a:lnTo>
                <a:lnTo>
                  <a:pt x="0" y="1720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78361">
            <a:off x="12249398" y="1434490"/>
            <a:ext cx="2044070" cy="1802498"/>
          </a:xfrm>
          <a:custGeom>
            <a:avLst/>
            <a:gdLst/>
            <a:ahLst/>
            <a:cxnLst/>
            <a:rect r="r" b="b" t="t" l="l"/>
            <a:pathLst>
              <a:path h="1802498" w="2044070">
                <a:moveTo>
                  <a:pt x="0" y="0"/>
                </a:moveTo>
                <a:lnTo>
                  <a:pt x="2044070" y="0"/>
                </a:lnTo>
                <a:lnTo>
                  <a:pt x="2044070" y="1802499"/>
                </a:lnTo>
                <a:lnTo>
                  <a:pt x="0" y="18024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555843" y="6708307"/>
            <a:ext cx="1966246" cy="1887596"/>
          </a:xfrm>
          <a:custGeom>
            <a:avLst/>
            <a:gdLst/>
            <a:ahLst/>
            <a:cxnLst/>
            <a:rect r="r" b="b" t="t" l="l"/>
            <a:pathLst>
              <a:path h="1887596" w="1966246">
                <a:moveTo>
                  <a:pt x="0" y="0"/>
                </a:moveTo>
                <a:lnTo>
                  <a:pt x="1966246" y="0"/>
                </a:lnTo>
                <a:lnTo>
                  <a:pt x="1966246" y="1887596"/>
                </a:lnTo>
                <a:lnTo>
                  <a:pt x="0" y="18875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6635827"/>
            <a:ext cx="6371950" cy="167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6E7DA"/>
                </a:solidFill>
                <a:latin typeface="Cloud"/>
                <a:ea typeface="Cloud"/>
                <a:cs typeface="Cloud"/>
                <a:sym typeface="Cloud"/>
              </a:rPr>
              <a:t>Көбейтудің көмегімен алгебралық өрнектерді жеңілдету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83834" y="1001975"/>
            <a:ext cx="4661682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39"/>
              </a:lnSpc>
            </a:pPr>
            <a:r>
              <a:rPr lang="en-US" sz="5999">
                <a:solidFill>
                  <a:srgbClr val="DFA35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Year 7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57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24012"/>
            <a:ext cx="16230600" cy="8638977"/>
            <a:chOff x="0" y="0"/>
            <a:chExt cx="21640800" cy="115186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1839296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1059091">
            <a:off x="14893041" y="6568215"/>
            <a:ext cx="2152092" cy="3019516"/>
          </a:xfrm>
          <a:custGeom>
            <a:avLst/>
            <a:gdLst/>
            <a:ahLst/>
            <a:cxnLst/>
            <a:rect r="r" b="b" t="t" l="l"/>
            <a:pathLst>
              <a:path h="3019516" w="2152092">
                <a:moveTo>
                  <a:pt x="0" y="0"/>
                </a:moveTo>
                <a:lnTo>
                  <a:pt x="2152092" y="0"/>
                </a:lnTo>
                <a:lnTo>
                  <a:pt x="2152092" y="3019516"/>
                </a:lnTo>
                <a:lnTo>
                  <a:pt x="0" y="3019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604263" y="4221651"/>
            <a:ext cx="1355774" cy="1360722"/>
          </a:xfrm>
          <a:custGeom>
            <a:avLst/>
            <a:gdLst/>
            <a:ahLst/>
            <a:cxnLst/>
            <a:rect r="r" b="b" t="t" l="l"/>
            <a:pathLst>
              <a:path h="1360722" w="1355774">
                <a:moveTo>
                  <a:pt x="0" y="0"/>
                </a:moveTo>
                <a:lnTo>
                  <a:pt x="1355774" y="0"/>
                </a:lnTo>
                <a:lnTo>
                  <a:pt x="1355774" y="1360722"/>
                </a:lnTo>
                <a:lnTo>
                  <a:pt x="0" y="1360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552359" y="3437445"/>
            <a:ext cx="2936112" cy="506226"/>
            <a:chOff x="0" y="0"/>
            <a:chExt cx="3914816" cy="6749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14816" cy="674968"/>
            </a:xfrm>
            <a:custGeom>
              <a:avLst/>
              <a:gdLst/>
              <a:ahLst/>
              <a:cxnLst/>
              <a:rect r="r" b="b" t="t" l="l"/>
              <a:pathLst>
                <a:path h="674968" w="3914816">
                  <a:moveTo>
                    <a:pt x="0" y="0"/>
                  </a:moveTo>
                  <a:lnTo>
                    <a:pt x="3914816" y="0"/>
                  </a:lnTo>
                  <a:lnTo>
                    <a:pt x="3914816" y="674968"/>
                  </a:lnTo>
                  <a:lnTo>
                    <a:pt x="0" y="674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true" flipV="false" rot="0">
            <a:off x="3371891" y="6257809"/>
            <a:ext cx="3083269" cy="1834545"/>
          </a:xfrm>
          <a:custGeom>
            <a:avLst/>
            <a:gdLst/>
            <a:ahLst/>
            <a:cxnLst/>
            <a:rect r="r" b="b" t="t" l="l"/>
            <a:pathLst>
              <a:path h="1834545" w="3083269">
                <a:moveTo>
                  <a:pt x="3083269" y="0"/>
                </a:moveTo>
                <a:lnTo>
                  <a:pt x="0" y="0"/>
                </a:lnTo>
                <a:lnTo>
                  <a:pt x="0" y="1834545"/>
                </a:lnTo>
                <a:lnTo>
                  <a:pt x="3083269" y="1834545"/>
                </a:lnTo>
                <a:lnTo>
                  <a:pt x="308326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560478" y="1485120"/>
            <a:ext cx="11167044" cy="1238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20"/>
              </a:lnSpc>
            </a:pPr>
            <a:r>
              <a:rPr lang="en-US" sz="9220" spc="239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Ready for a challenge?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86357" y="3455435"/>
            <a:ext cx="888160" cy="780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5891" spc="153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86357" y="5257800"/>
            <a:ext cx="888160" cy="780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5891" spc="153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71891" y="3427920"/>
            <a:ext cx="5080355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104950"/>
                </a:solidFill>
                <a:latin typeface="Cloud"/>
                <a:ea typeface="Cloud"/>
                <a:cs typeface="Cloud"/>
                <a:sym typeface="Cloud"/>
              </a:rPr>
              <a:t>Simplify the expression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71891" y="5231664"/>
            <a:ext cx="9567536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104950"/>
                </a:solidFill>
                <a:latin typeface="Cloud"/>
                <a:ea typeface="Cloud"/>
                <a:cs typeface="Cloud"/>
                <a:sym typeface="Cloud"/>
              </a:rPr>
              <a:t>Find an expression for the area of the triangle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4295120" y="8157150"/>
            <a:ext cx="805781" cy="503613"/>
            <a:chOff x="0" y="0"/>
            <a:chExt cx="1074375" cy="67148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74375" cy="671485"/>
            </a:xfrm>
            <a:custGeom>
              <a:avLst/>
              <a:gdLst/>
              <a:ahLst/>
              <a:cxnLst/>
              <a:rect r="r" b="b" t="t" l="l"/>
              <a:pathLst>
                <a:path h="671485" w="1074375">
                  <a:moveTo>
                    <a:pt x="0" y="0"/>
                  </a:moveTo>
                  <a:lnTo>
                    <a:pt x="1074375" y="0"/>
                  </a:lnTo>
                  <a:lnTo>
                    <a:pt x="1074375" y="671485"/>
                  </a:lnTo>
                  <a:lnTo>
                    <a:pt x="0" y="671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501264" y="7074810"/>
            <a:ext cx="737457" cy="368728"/>
            <a:chOff x="0" y="0"/>
            <a:chExt cx="983275" cy="49163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83275" cy="491638"/>
            </a:xfrm>
            <a:custGeom>
              <a:avLst/>
              <a:gdLst/>
              <a:ahLst/>
              <a:cxnLst/>
              <a:rect r="r" b="b" t="t" l="l"/>
              <a:pathLst>
                <a:path h="491638" w="983275">
                  <a:moveTo>
                    <a:pt x="0" y="0"/>
                  </a:moveTo>
                  <a:lnTo>
                    <a:pt x="983275" y="0"/>
                  </a:lnTo>
                  <a:lnTo>
                    <a:pt x="983275" y="491638"/>
                  </a:lnTo>
                  <a:lnTo>
                    <a:pt x="0" y="491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57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24012"/>
            <a:ext cx="16230600" cy="8638977"/>
            <a:chOff x="0" y="0"/>
            <a:chExt cx="21640800" cy="115186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1839296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1059091">
            <a:off x="14893041" y="6568215"/>
            <a:ext cx="2152092" cy="3019516"/>
          </a:xfrm>
          <a:custGeom>
            <a:avLst/>
            <a:gdLst/>
            <a:ahLst/>
            <a:cxnLst/>
            <a:rect r="r" b="b" t="t" l="l"/>
            <a:pathLst>
              <a:path h="3019516" w="2152092">
                <a:moveTo>
                  <a:pt x="0" y="0"/>
                </a:moveTo>
                <a:lnTo>
                  <a:pt x="2152092" y="0"/>
                </a:lnTo>
                <a:lnTo>
                  <a:pt x="2152092" y="3019516"/>
                </a:lnTo>
                <a:lnTo>
                  <a:pt x="0" y="3019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604263" y="4221651"/>
            <a:ext cx="1355774" cy="1360722"/>
          </a:xfrm>
          <a:custGeom>
            <a:avLst/>
            <a:gdLst/>
            <a:ahLst/>
            <a:cxnLst/>
            <a:rect r="r" b="b" t="t" l="l"/>
            <a:pathLst>
              <a:path h="1360722" w="1355774">
                <a:moveTo>
                  <a:pt x="0" y="0"/>
                </a:moveTo>
                <a:lnTo>
                  <a:pt x="1355774" y="0"/>
                </a:lnTo>
                <a:lnTo>
                  <a:pt x="1355774" y="1360722"/>
                </a:lnTo>
                <a:lnTo>
                  <a:pt x="0" y="13607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552359" y="3224725"/>
            <a:ext cx="2936112" cy="506226"/>
            <a:chOff x="0" y="0"/>
            <a:chExt cx="3914816" cy="67496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14816" cy="674968"/>
            </a:xfrm>
            <a:custGeom>
              <a:avLst/>
              <a:gdLst/>
              <a:ahLst/>
              <a:cxnLst/>
              <a:rect r="r" b="b" t="t" l="l"/>
              <a:pathLst>
                <a:path h="674968" w="3914816">
                  <a:moveTo>
                    <a:pt x="0" y="0"/>
                  </a:moveTo>
                  <a:lnTo>
                    <a:pt x="3914816" y="0"/>
                  </a:lnTo>
                  <a:lnTo>
                    <a:pt x="3914816" y="674968"/>
                  </a:lnTo>
                  <a:lnTo>
                    <a:pt x="0" y="674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true" flipV="false" rot="0">
            <a:off x="3371891" y="6312360"/>
            <a:ext cx="3083269" cy="1834545"/>
          </a:xfrm>
          <a:custGeom>
            <a:avLst/>
            <a:gdLst/>
            <a:ahLst/>
            <a:cxnLst/>
            <a:rect r="r" b="b" t="t" l="l"/>
            <a:pathLst>
              <a:path h="1834545" w="3083269">
                <a:moveTo>
                  <a:pt x="3083269" y="0"/>
                </a:moveTo>
                <a:lnTo>
                  <a:pt x="0" y="0"/>
                </a:lnTo>
                <a:lnTo>
                  <a:pt x="0" y="1834545"/>
                </a:lnTo>
                <a:lnTo>
                  <a:pt x="3083269" y="1834545"/>
                </a:lnTo>
                <a:lnTo>
                  <a:pt x="308326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295120" y="8211701"/>
            <a:ext cx="805781" cy="503613"/>
            <a:chOff x="0" y="0"/>
            <a:chExt cx="1074375" cy="67148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74375" cy="671485"/>
            </a:xfrm>
            <a:custGeom>
              <a:avLst/>
              <a:gdLst/>
              <a:ahLst/>
              <a:cxnLst/>
              <a:rect r="r" b="b" t="t" l="l"/>
              <a:pathLst>
                <a:path h="671485" w="1074375">
                  <a:moveTo>
                    <a:pt x="0" y="0"/>
                  </a:moveTo>
                  <a:lnTo>
                    <a:pt x="1074375" y="0"/>
                  </a:lnTo>
                  <a:lnTo>
                    <a:pt x="1074375" y="671485"/>
                  </a:lnTo>
                  <a:lnTo>
                    <a:pt x="0" y="671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501264" y="7129361"/>
            <a:ext cx="737457" cy="368728"/>
            <a:chOff x="0" y="0"/>
            <a:chExt cx="983275" cy="49163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83275" cy="491638"/>
            </a:xfrm>
            <a:custGeom>
              <a:avLst/>
              <a:gdLst/>
              <a:ahLst/>
              <a:cxnLst/>
              <a:rect r="r" b="b" t="t" l="l"/>
              <a:pathLst>
                <a:path h="491638" w="983275">
                  <a:moveTo>
                    <a:pt x="0" y="0"/>
                  </a:moveTo>
                  <a:lnTo>
                    <a:pt x="983275" y="0"/>
                  </a:lnTo>
                  <a:lnTo>
                    <a:pt x="983275" y="491638"/>
                  </a:lnTo>
                  <a:lnTo>
                    <a:pt x="0" y="491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452246" y="3972116"/>
            <a:ext cx="2282492" cy="864359"/>
            <a:chOff x="0" y="0"/>
            <a:chExt cx="601150" cy="2276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01150" cy="227650"/>
            </a:xfrm>
            <a:custGeom>
              <a:avLst/>
              <a:gdLst/>
              <a:ahLst/>
              <a:cxnLst/>
              <a:rect r="r" b="b" t="t" l="l"/>
              <a:pathLst>
                <a:path h="227650" w="601150">
                  <a:moveTo>
                    <a:pt x="50878" y="0"/>
                  </a:moveTo>
                  <a:lnTo>
                    <a:pt x="550272" y="0"/>
                  </a:lnTo>
                  <a:cubicBezTo>
                    <a:pt x="578371" y="0"/>
                    <a:pt x="601150" y="22779"/>
                    <a:pt x="601150" y="50878"/>
                  </a:cubicBezTo>
                  <a:lnTo>
                    <a:pt x="601150" y="176772"/>
                  </a:lnTo>
                  <a:cubicBezTo>
                    <a:pt x="601150" y="190266"/>
                    <a:pt x="595790" y="203207"/>
                    <a:pt x="586248" y="212748"/>
                  </a:cubicBezTo>
                  <a:cubicBezTo>
                    <a:pt x="576707" y="222290"/>
                    <a:pt x="563766" y="227650"/>
                    <a:pt x="550272" y="227650"/>
                  </a:cubicBezTo>
                  <a:lnTo>
                    <a:pt x="50878" y="227650"/>
                  </a:lnTo>
                  <a:cubicBezTo>
                    <a:pt x="22779" y="227650"/>
                    <a:pt x="0" y="204871"/>
                    <a:pt x="0" y="176772"/>
                  </a:cubicBezTo>
                  <a:lnTo>
                    <a:pt x="0" y="50878"/>
                  </a:lnTo>
                  <a:cubicBezTo>
                    <a:pt x="0" y="22779"/>
                    <a:pt x="22779" y="0"/>
                    <a:pt x="50878" y="0"/>
                  </a:cubicBezTo>
                  <a:close/>
                </a:path>
              </a:pathLst>
            </a:custGeom>
            <a:solidFill>
              <a:srgbClr val="F1BD77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601150" cy="2657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552359" y="4119298"/>
            <a:ext cx="1959355" cy="569994"/>
            <a:chOff x="0" y="0"/>
            <a:chExt cx="2612474" cy="75999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612474" cy="759992"/>
            </a:xfrm>
            <a:custGeom>
              <a:avLst/>
              <a:gdLst/>
              <a:ahLst/>
              <a:cxnLst/>
              <a:rect r="r" b="b" t="t" l="l"/>
              <a:pathLst>
                <a:path h="759992" w="2612474">
                  <a:moveTo>
                    <a:pt x="0" y="0"/>
                  </a:moveTo>
                  <a:lnTo>
                    <a:pt x="2612474" y="0"/>
                  </a:lnTo>
                  <a:lnTo>
                    <a:pt x="2612474" y="759992"/>
                  </a:lnTo>
                  <a:lnTo>
                    <a:pt x="0" y="759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7195808" y="6156800"/>
            <a:ext cx="6034312" cy="2306708"/>
            <a:chOff x="0" y="0"/>
            <a:chExt cx="1589284" cy="60752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589284" cy="607528"/>
            </a:xfrm>
            <a:custGeom>
              <a:avLst/>
              <a:gdLst/>
              <a:ahLst/>
              <a:cxnLst/>
              <a:rect r="r" b="b" t="t" l="l"/>
              <a:pathLst>
                <a:path h="607528" w="1589284">
                  <a:moveTo>
                    <a:pt x="19245" y="0"/>
                  </a:moveTo>
                  <a:lnTo>
                    <a:pt x="1570039" y="0"/>
                  </a:lnTo>
                  <a:cubicBezTo>
                    <a:pt x="1580668" y="0"/>
                    <a:pt x="1589284" y="8616"/>
                    <a:pt x="1589284" y="19245"/>
                  </a:cubicBezTo>
                  <a:lnTo>
                    <a:pt x="1589284" y="588283"/>
                  </a:lnTo>
                  <a:cubicBezTo>
                    <a:pt x="1589284" y="598912"/>
                    <a:pt x="1580668" y="607528"/>
                    <a:pt x="1570039" y="607528"/>
                  </a:cubicBezTo>
                  <a:lnTo>
                    <a:pt x="19245" y="607528"/>
                  </a:lnTo>
                  <a:cubicBezTo>
                    <a:pt x="8616" y="607528"/>
                    <a:pt x="0" y="598912"/>
                    <a:pt x="0" y="588283"/>
                  </a:cubicBezTo>
                  <a:lnTo>
                    <a:pt x="0" y="19245"/>
                  </a:lnTo>
                  <a:cubicBezTo>
                    <a:pt x="0" y="8616"/>
                    <a:pt x="8616" y="0"/>
                    <a:pt x="19245" y="0"/>
                  </a:cubicBezTo>
                  <a:close/>
                </a:path>
              </a:pathLst>
            </a:custGeom>
            <a:solidFill>
              <a:srgbClr val="F1BD77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1589284" cy="6456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486500" y="6366635"/>
            <a:ext cx="5452927" cy="1131740"/>
            <a:chOff x="0" y="0"/>
            <a:chExt cx="7270569" cy="150898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7270569" cy="1508986"/>
            </a:xfrm>
            <a:custGeom>
              <a:avLst/>
              <a:gdLst/>
              <a:ahLst/>
              <a:cxnLst/>
              <a:rect r="r" b="b" t="t" l="l"/>
              <a:pathLst>
                <a:path h="1508986" w="7270569">
                  <a:moveTo>
                    <a:pt x="0" y="0"/>
                  </a:moveTo>
                  <a:lnTo>
                    <a:pt x="7270569" y="0"/>
                  </a:lnTo>
                  <a:lnTo>
                    <a:pt x="7270569" y="1508986"/>
                  </a:lnTo>
                  <a:lnTo>
                    <a:pt x="0" y="150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557115" y="7682739"/>
            <a:ext cx="3173770" cy="528962"/>
            <a:chOff x="0" y="0"/>
            <a:chExt cx="4231693" cy="70528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4231693" cy="705282"/>
            </a:xfrm>
            <a:custGeom>
              <a:avLst/>
              <a:gdLst/>
              <a:ahLst/>
              <a:cxnLst/>
              <a:rect r="r" b="b" t="t" l="l"/>
              <a:pathLst>
                <a:path h="705282" w="4231693">
                  <a:moveTo>
                    <a:pt x="0" y="0"/>
                  </a:moveTo>
                  <a:lnTo>
                    <a:pt x="4231693" y="0"/>
                  </a:lnTo>
                  <a:lnTo>
                    <a:pt x="4231693" y="705282"/>
                  </a:lnTo>
                  <a:lnTo>
                    <a:pt x="0" y="705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3560478" y="1485120"/>
            <a:ext cx="11167044" cy="1238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20"/>
              </a:lnSpc>
            </a:pPr>
            <a:r>
              <a:rPr lang="en-US" sz="9220" spc="239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Solutions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186357" y="3242715"/>
            <a:ext cx="888160" cy="780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5891" spc="153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186357" y="5312351"/>
            <a:ext cx="888160" cy="780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1"/>
              </a:lnSpc>
            </a:pPr>
            <a:r>
              <a:rPr lang="en-US" sz="5891" spc="153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371891" y="3215200"/>
            <a:ext cx="5080355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104950"/>
                </a:solidFill>
                <a:latin typeface="Cloud"/>
                <a:ea typeface="Cloud"/>
                <a:cs typeface="Cloud"/>
                <a:sym typeface="Cloud"/>
              </a:rPr>
              <a:t>Simplify the expression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371891" y="5286215"/>
            <a:ext cx="9567536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104950"/>
                </a:solidFill>
                <a:latin typeface="Cloud"/>
                <a:ea typeface="Cloud"/>
                <a:cs typeface="Cloud"/>
                <a:sym typeface="Cloud"/>
              </a:rPr>
              <a:t>Find an expression for the area of the triangle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9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784197">
            <a:off x="-530733" y="-2425768"/>
            <a:ext cx="14897673" cy="15489074"/>
          </a:xfrm>
          <a:custGeom>
            <a:avLst/>
            <a:gdLst/>
            <a:ahLst/>
            <a:cxnLst/>
            <a:rect r="r" b="b" t="t" l="l"/>
            <a:pathLst>
              <a:path h="15489074" w="14897673">
                <a:moveTo>
                  <a:pt x="0" y="0"/>
                </a:moveTo>
                <a:lnTo>
                  <a:pt x="14897673" y="0"/>
                </a:lnTo>
                <a:lnTo>
                  <a:pt x="14897673" y="15489074"/>
                </a:lnTo>
                <a:lnTo>
                  <a:pt x="0" y="15489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080644"/>
            <a:ext cx="9028386" cy="2074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903"/>
              </a:lnSpc>
            </a:pPr>
            <a:r>
              <a:rPr lang="en-US" sz="12073">
                <a:solidFill>
                  <a:srgbClr val="A6575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Any Questions?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678181">
            <a:off x="13185102" y="6231439"/>
            <a:ext cx="2300525" cy="4108081"/>
          </a:xfrm>
          <a:custGeom>
            <a:avLst/>
            <a:gdLst/>
            <a:ahLst/>
            <a:cxnLst/>
            <a:rect r="r" b="b" t="t" l="l"/>
            <a:pathLst>
              <a:path h="4108081" w="2300525">
                <a:moveTo>
                  <a:pt x="0" y="0"/>
                </a:moveTo>
                <a:lnTo>
                  <a:pt x="2300525" y="0"/>
                </a:lnTo>
                <a:lnTo>
                  <a:pt x="2300525" y="4108081"/>
                </a:lnTo>
                <a:lnTo>
                  <a:pt x="0" y="41080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494330"/>
            <a:ext cx="11123227" cy="1661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Thank you for listening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916696">
            <a:off x="15350208" y="715953"/>
            <a:ext cx="2815097" cy="3668965"/>
          </a:xfrm>
          <a:custGeom>
            <a:avLst/>
            <a:gdLst/>
            <a:ahLst/>
            <a:cxnLst/>
            <a:rect r="r" b="b" t="t" l="l"/>
            <a:pathLst>
              <a:path h="3668965" w="2815097">
                <a:moveTo>
                  <a:pt x="0" y="0"/>
                </a:moveTo>
                <a:lnTo>
                  <a:pt x="2815097" y="0"/>
                </a:lnTo>
                <a:lnTo>
                  <a:pt x="2815097" y="3668966"/>
                </a:lnTo>
                <a:lnTo>
                  <a:pt x="0" y="36689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057086" y="7755984"/>
            <a:ext cx="1496853" cy="1502316"/>
          </a:xfrm>
          <a:custGeom>
            <a:avLst/>
            <a:gdLst/>
            <a:ahLst/>
            <a:cxnLst/>
            <a:rect r="r" b="b" t="t" l="l"/>
            <a:pathLst>
              <a:path h="1502316" w="1496853">
                <a:moveTo>
                  <a:pt x="0" y="0"/>
                </a:moveTo>
                <a:lnTo>
                  <a:pt x="1496853" y="0"/>
                </a:lnTo>
                <a:lnTo>
                  <a:pt x="1496853" y="1502316"/>
                </a:lnTo>
                <a:lnTo>
                  <a:pt x="0" y="15023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44390">
            <a:off x="16860877" y="8034550"/>
            <a:ext cx="1596952" cy="1045278"/>
          </a:xfrm>
          <a:custGeom>
            <a:avLst/>
            <a:gdLst/>
            <a:ahLst/>
            <a:cxnLst/>
            <a:rect r="r" b="b" t="t" l="l"/>
            <a:pathLst>
              <a:path h="1045278" w="1596952">
                <a:moveTo>
                  <a:pt x="0" y="0"/>
                </a:moveTo>
                <a:lnTo>
                  <a:pt x="1596952" y="0"/>
                </a:lnTo>
                <a:lnTo>
                  <a:pt x="1596952" y="1045278"/>
                </a:lnTo>
                <a:lnTo>
                  <a:pt x="0" y="1045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924016">
            <a:off x="7327556" y="9016834"/>
            <a:ext cx="1443546" cy="482932"/>
          </a:xfrm>
          <a:custGeom>
            <a:avLst/>
            <a:gdLst/>
            <a:ahLst/>
            <a:cxnLst/>
            <a:rect r="r" b="b" t="t" l="l"/>
            <a:pathLst>
              <a:path h="482932" w="1443546">
                <a:moveTo>
                  <a:pt x="0" y="0"/>
                </a:moveTo>
                <a:lnTo>
                  <a:pt x="1443547" y="0"/>
                </a:lnTo>
                <a:lnTo>
                  <a:pt x="1443547" y="482932"/>
                </a:lnTo>
                <a:lnTo>
                  <a:pt x="0" y="4829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49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874750">
            <a:off x="-8057850" y="-12308776"/>
            <a:ext cx="24284213" cy="24063448"/>
          </a:xfrm>
          <a:custGeom>
            <a:avLst/>
            <a:gdLst/>
            <a:ahLst/>
            <a:cxnLst/>
            <a:rect r="r" b="b" t="t" l="l"/>
            <a:pathLst>
              <a:path h="24063448" w="24284213">
                <a:moveTo>
                  <a:pt x="0" y="0"/>
                </a:moveTo>
                <a:lnTo>
                  <a:pt x="24284214" y="0"/>
                </a:lnTo>
                <a:lnTo>
                  <a:pt x="24284214" y="24063448"/>
                </a:lnTo>
                <a:lnTo>
                  <a:pt x="0" y="24063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90575"/>
            <a:ext cx="12247396" cy="2074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903"/>
              </a:lnSpc>
            </a:pPr>
            <a:r>
              <a:rPr lang="en-US" sz="12073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Оқыту нәтижесі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486141">
            <a:off x="12257289" y="4831701"/>
            <a:ext cx="2667765" cy="3743037"/>
          </a:xfrm>
          <a:custGeom>
            <a:avLst/>
            <a:gdLst/>
            <a:ahLst/>
            <a:cxnLst/>
            <a:rect r="r" b="b" t="t" l="l"/>
            <a:pathLst>
              <a:path h="3743037" w="2667765">
                <a:moveTo>
                  <a:pt x="0" y="0"/>
                </a:moveTo>
                <a:lnTo>
                  <a:pt x="2667765" y="0"/>
                </a:lnTo>
                <a:lnTo>
                  <a:pt x="2667765" y="3743038"/>
                </a:lnTo>
                <a:lnTo>
                  <a:pt x="0" y="37430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90295">
            <a:off x="15277648" y="3885347"/>
            <a:ext cx="1637431" cy="1554071"/>
          </a:xfrm>
          <a:custGeom>
            <a:avLst/>
            <a:gdLst/>
            <a:ahLst/>
            <a:cxnLst/>
            <a:rect r="r" b="b" t="t" l="l"/>
            <a:pathLst>
              <a:path h="1554071" w="1637431">
                <a:moveTo>
                  <a:pt x="0" y="0"/>
                </a:moveTo>
                <a:lnTo>
                  <a:pt x="1637431" y="0"/>
                </a:lnTo>
                <a:lnTo>
                  <a:pt x="1637431" y="1554071"/>
                </a:lnTo>
                <a:lnTo>
                  <a:pt x="0" y="1554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84486">
            <a:off x="9519156" y="7632653"/>
            <a:ext cx="2418441" cy="1156454"/>
          </a:xfrm>
          <a:custGeom>
            <a:avLst/>
            <a:gdLst/>
            <a:ahLst/>
            <a:cxnLst/>
            <a:rect r="r" b="b" t="t" l="l"/>
            <a:pathLst>
              <a:path h="1156454" w="2418441">
                <a:moveTo>
                  <a:pt x="0" y="0"/>
                </a:moveTo>
                <a:lnTo>
                  <a:pt x="2418441" y="0"/>
                </a:lnTo>
                <a:lnTo>
                  <a:pt x="2418441" y="1156454"/>
                </a:lnTo>
                <a:lnTo>
                  <a:pt x="0" y="11564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533988"/>
            <a:ext cx="9699676" cy="2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104950"/>
                </a:solidFill>
                <a:latin typeface="Cloud"/>
                <a:ea typeface="Cloud"/>
                <a:cs typeface="Cloud"/>
                <a:sym typeface="Cloud"/>
              </a:rPr>
              <a:t>Алгебралық өрнектердегі терминдерді, соның ішінде индекстері бар терминдерді көбейту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09675">
            <a:off x="10081990" y="5596095"/>
            <a:ext cx="1060862" cy="1064733"/>
          </a:xfrm>
          <a:custGeom>
            <a:avLst/>
            <a:gdLst/>
            <a:ahLst/>
            <a:cxnLst/>
            <a:rect r="r" b="b" t="t" l="l"/>
            <a:pathLst>
              <a:path h="1064733" w="1060862">
                <a:moveTo>
                  <a:pt x="0" y="0"/>
                </a:moveTo>
                <a:lnTo>
                  <a:pt x="1060862" y="0"/>
                </a:lnTo>
                <a:lnTo>
                  <a:pt x="1060862" y="1064733"/>
                </a:lnTo>
                <a:lnTo>
                  <a:pt x="0" y="10647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730018">
            <a:off x="13063664" y="3418488"/>
            <a:ext cx="1055015" cy="690555"/>
          </a:xfrm>
          <a:custGeom>
            <a:avLst/>
            <a:gdLst/>
            <a:ahLst/>
            <a:cxnLst/>
            <a:rect r="r" b="b" t="t" l="l"/>
            <a:pathLst>
              <a:path h="690555" w="1055015">
                <a:moveTo>
                  <a:pt x="0" y="0"/>
                </a:moveTo>
                <a:lnTo>
                  <a:pt x="1055015" y="0"/>
                </a:lnTo>
                <a:lnTo>
                  <a:pt x="1055015" y="690555"/>
                </a:lnTo>
                <a:lnTo>
                  <a:pt x="0" y="6905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89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985780"/>
            <a:ext cx="16230600" cy="8638977"/>
            <a:chOff x="0" y="0"/>
            <a:chExt cx="21640800" cy="115186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1839296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7883992" y="7808453"/>
            <a:ext cx="2520015" cy="2478547"/>
            <a:chOff x="0" y="0"/>
            <a:chExt cx="812800" cy="7994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799425"/>
            </a:xfrm>
            <a:custGeom>
              <a:avLst/>
              <a:gdLst/>
              <a:ahLst/>
              <a:cxnLst/>
              <a:rect r="r" b="b" t="t" l="l"/>
              <a:pathLst>
                <a:path h="799425" w="812800">
                  <a:moveTo>
                    <a:pt x="406400" y="0"/>
                  </a:moveTo>
                  <a:lnTo>
                    <a:pt x="812800" y="799425"/>
                  </a:lnTo>
                  <a:lnTo>
                    <a:pt x="0" y="79942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0495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333062"/>
              <a:ext cx="558800" cy="409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076627" y="7391151"/>
            <a:ext cx="11513968" cy="834604"/>
            <a:chOff x="0" y="0"/>
            <a:chExt cx="3032485" cy="21981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032485" cy="219813"/>
            </a:xfrm>
            <a:custGeom>
              <a:avLst/>
              <a:gdLst/>
              <a:ahLst/>
              <a:cxnLst/>
              <a:rect r="r" b="b" t="t" l="l"/>
              <a:pathLst>
                <a:path h="219813" w="3032485">
                  <a:moveTo>
                    <a:pt x="8069" y="0"/>
                  </a:moveTo>
                  <a:lnTo>
                    <a:pt x="3024417" y="0"/>
                  </a:lnTo>
                  <a:cubicBezTo>
                    <a:pt x="3026557" y="0"/>
                    <a:pt x="3028609" y="850"/>
                    <a:pt x="3030122" y="2363"/>
                  </a:cubicBezTo>
                  <a:cubicBezTo>
                    <a:pt x="3031635" y="3876"/>
                    <a:pt x="3032485" y="5929"/>
                    <a:pt x="3032485" y="8069"/>
                  </a:cubicBezTo>
                  <a:lnTo>
                    <a:pt x="3032485" y="211745"/>
                  </a:lnTo>
                  <a:cubicBezTo>
                    <a:pt x="3032485" y="213885"/>
                    <a:pt x="3031635" y="215937"/>
                    <a:pt x="3030122" y="217450"/>
                  </a:cubicBezTo>
                  <a:cubicBezTo>
                    <a:pt x="3028609" y="218963"/>
                    <a:pt x="3026557" y="219813"/>
                    <a:pt x="3024417" y="219813"/>
                  </a:cubicBezTo>
                  <a:lnTo>
                    <a:pt x="8069" y="219813"/>
                  </a:lnTo>
                  <a:cubicBezTo>
                    <a:pt x="5929" y="219813"/>
                    <a:pt x="3876" y="218963"/>
                    <a:pt x="2363" y="217450"/>
                  </a:cubicBezTo>
                  <a:cubicBezTo>
                    <a:pt x="850" y="215937"/>
                    <a:pt x="0" y="213885"/>
                    <a:pt x="0" y="211745"/>
                  </a:cubicBezTo>
                  <a:lnTo>
                    <a:pt x="0" y="8069"/>
                  </a:lnTo>
                  <a:cubicBezTo>
                    <a:pt x="0" y="5929"/>
                    <a:pt x="850" y="3876"/>
                    <a:pt x="2363" y="2363"/>
                  </a:cubicBezTo>
                  <a:cubicBezTo>
                    <a:pt x="3876" y="850"/>
                    <a:pt x="5929" y="0"/>
                    <a:pt x="8069" y="0"/>
                  </a:cubicBezTo>
                  <a:close/>
                </a:path>
              </a:pathLst>
            </a:custGeom>
            <a:solidFill>
              <a:srgbClr val="4C3B2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032485" cy="2579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931822" y="5316253"/>
            <a:ext cx="1298833" cy="1672740"/>
          </a:xfrm>
          <a:custGeom>
            <a:avLst/>
            <a:gdLst/>
            <a:ahLst/>
            <a:cxnLst/>
            <a:rect r="r" b="b" t="t" l="l"/>
            <a:pathLst>
              <a:path h="1672740" w="1298833">
                <a:moveTo>
                  <a:pt x="0" y="0"/>
                </a:moveTo>
                <a:lnTo>
                  <a:pt x="1298833" y="0"/>
                </a:lnTo>
                <a:lnTo>
                  <a:pt x="1298833" y="1672740"/>
                </a:lnTo>
                <a:lnTo>
                  <a:pt x="0" y="1672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148896" y="6317561"/>
            <a:ext cx="432342" cy="513929"/>
          </a:xfrm>
          <a:custGeom>
            <a:avLst/>
            <a:gdLst/>
            <a:ahLst/>
            <a:cxnLst/>
            <a:rect r="r" b="b" t="t" l="l"/>
            <a:pathLst>
              <a:path h="513929" w="432342">
                <a:moveTo>
                  <a:pt x="0" y="0"/>
                </a:moveTo>
                <a:lnTo>
                  <a:pt x="432343" y="0"/>
                </a:lnTo>
                <a:lnTo>
                  <a:pt x="432343" y="513929"/>
                </a:lnTo>
                <a:lnTo>
                  <a:pt x="0" y="513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930925" y="1337429"/>
            <a:ext cx="12426151" cy="141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0"/>
              </a:lnSpc>
            </a:pPr>
            <a:r>
              <a:rPr lang="en-US" sz="8200" spc="213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Шарттарды жеңілдету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581469" y="3073242"/>
            <a:ext cx="13661276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104950"/>
                </a:solidFill>
                <a:latin typeface="Cloud"/>
                <a:ea typeface="Cloud"/>
                <a:cs typeface="Cloud"/>
                <a:sym typeface="Cloud"/>
              </a:rPr>
              <a:t>y + y + y десек онда ол y-тың 3 штук екенін білідіреді.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481190" y="5382991"/>
            <a:ext cx="1645581" cy="156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678"/>
              </a:lnSpc>
            </a:pPr>
            <a:r>
              <a:rPr lang="en-US" sz="9055" spc="235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 x 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3653763" y="6007838"/>
            <a:ext cx="432342" cy="513929"/>
          </a:xfrm>
          <a:custGeom>
            <a:avLst/>
            <a:gdLst/>
            <a:ahLst/>
            <a:cxnLst/>
            <a:rect r="r" b="b" t="t" l="l"/>
            <a:pathLst>
              <a:path h="513929" w="432342">
                <a:moveTo>
                  <a:pt x="0" y="0"/>
                </a:moveTo>
                <a:lnTo>
                  <a:pt x="432342" y="0"/>
                </a:lnTo>
                <a:lnTo>
                  <a:pt x="432342" y="513929"/>
                </a:lnTo>
                <a:lnTo>
                  <a:pt x="0" y="513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148896" y="5698115"/>
            <a:ext cx="432342" cy="513929"/>
          </a:xfrm>
          <a:custGeom>
            <a:avLst/>
            <a:gdLst/>
            <a:ahLst/>
            <a:cxnLst/>
            <a:rect r="r" b="b" t="t" l="l"/>
            <a:pathLst>
              <a:path h="513929" w="432342">
                <a:moveTo>
                  <a:pt x="0" y="0"/>
                </a:moveTo>
                <a:lnTo>
                  <a:pt x="432343" y="0"/>
                </a:lnTo>
                <a:lnTo>
                  <a:pt x="432343" y="513929"/>
                </a:lnTo>
                <a:lnTo>
                  <a:pt x="0" y="513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638230" y="5310760"/>
            <a:ext cx="1298833" cy="1672740"/>
          </a:xfrm>
          <a:custGeom>
            <a:avLst/>
            <a:gdLst/>
            <a:ahLst/>
            <a:cxnLst/>
            <a:rect r="r" b="b" t="t" l="l"/>
            <a:pathLst>
              <a:path h="1672740" w="1298833">
                <a:moveTo>
                  <a:pt x="0" y="0"/>
                </a:moveTo>
                <a:lnTo>
                  <a:pt x="1298833" y="0"/>
                </a:lnTo>
                <a:lnTo>
                  <a:pt x="1298833" y="1672740"/>
                </a:lnTo>
                <a:lnTo>
                  <a:pt x="0" y="1672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855304" y="6312069"/>
            <a:ext cx="432342" cy="513929"/>
          </a:xfrm>
          <a:custGeom>
            <a:avLst/>
            <a:gdLst/>
            <a:ahLst/>
            <a:cxnLst/>
            <a:rect r="r" b="b" t="t" l="l"/>
            <a:pathLst>
              <a:path h="513929" w="432342">
                <a:moveTo>
                  <a:pt x="0" y="0"/>
                </a:moveTo>
                <a:lnTo>
                  <a:pt x="432342" y="0"/>
                </a:lnTo>
                <a:lnTo>
                  <a:pt x="432342" y="513928"/>
                </a:lnTo>
                <a:lnTo>
                  <a:pt x="0" y="513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360171" y="6002346"/>
            <a:ext cx="432342" cy="513929"/>
          </a:xfrm>
          <a:custGeom>
            <a:avLst/>
            <a:gdLst/>
            <a:ahLst/>
            <a:cxnLst/>
            <a:rect r="r" b="b" t="t" l="l"/>
            <a:pathLst>
              <a:path h="513929" w="432342">
                <a:moveTo>
                  <a:pt x="0" y="0"/>
                </a:moveTo>
                <a:lnTo>
                  <a:pt x="432342" y="0"/>
                </a:lnTo>
                <a:lnTo>
                  <a:pt x="432342" y="513929"/>
                </a:lnTo>
                <a:lnTo>
                  <a:pt x="0" y="513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4855304" y="5692623"/>
            <a:ext cx="432342" cy="513929"/>
          </a:xfrm>
          <a:custGeom>
            <a:avLst/>
            <a:gdLst/>
            <a:ahLst/>
            <a:cxnLst/>
            <a:rect r="r" b="b" t="t" l="l"/>
            <a:pathLst>
              <a:path h="513929" w="432342">
                <a:moveTo>
                  <a:pt x="0" y="0"/>
                </a:moveTo>
                <a:lnTo>
                  <a:pt x="432342" y="0"/>
                </a:lnTo>
                <a:lnTo>
                  <a:pt x="432342" y="513929"/>
                </a:lnTo>
                <a:lnTo>
                  <a:pt x="0" y="513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344637" y="5305268"/>
            <a:ext cx="1298833" cy="1672740"/>
          </a:xfrm>
          <a:custGeom>
            <a:avLst/>
            <a:gdLst/>
            <a:ahLst/>
            <a:cxnLst/>
            <a:rect r="r" b="b" t="t" l="l"/>
            <a:pathLst>
              <a:path h="1672740" w="1298833">
                <a:moveTo>
                  <a:pt x="0" y="0"/>
                </a:moveTo>
                <a:lnTo>
                  <a:pt x="1298834" y="0"/>
                </a:lnTo>
                <a:lnTo>
                  <a:pt x="1298834" y="1672740"/>
                </a:lnTo>
                <a:lnTo>
                  <a:pt x="0" y="1672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6561712" y="6306576"/>
            <a:ext cx="432342" cy="513929"/>
          </a:xfrm>
          <a:custGeom>
            <a:avLst/>
            <a:gdLst/>
            <a:ahLst/>
            <a:cxnLst/>
            <a:rect r="r" b="b" t="t" l="l"/>
            <a:pathLst>
              <a:path h="513929" w="432342">
                <a:moveTo>
                  <a:pt x="0" y="0"/>
                </a:moveTo>
                <a:lnTo>
                  <a:pt x="432342" y="0"/>
                </a:lnTo>
                <a:lnTo>
                  <a:pt x="432342" y="513929"/>
                </a:lnTo>
                <a:lnTo>
                  <a:pt x="0" y="513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7066578" y="5996854"/>
            <a:ext cx="432342" cy="513929"/>
          </a:xfrm>
          <a:custGeom>
            <a:avLst/>
            <a:gdLst/>
            <a:ahLst/>
            <a:cxnLst/>
            <a:rect r="r" b="b" t="t" l="l"/>
            <a:pathLst>
              <a:path h="513929" w="432342">
                <a:moveTo>
                  <a:pt x="0" y="0"/>
                </a:moveTo>
                <a:lnTo>
                  <a:pt x="432343" y="0"/>
                </a:lnTo>
                <a:lnTo>
                  <a:pt x="432343" y="513928"/>
                </a:lnTo>
                <a:lnTo>
                  <a:pt x="0" y="513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6561712" y="5687131"/>
            <a:ext cx="432342" cy="513929"/>
          </a:xfrm>
          <a:custGeom>
            <a:avLst/>
            <a:gdLst/>
            <a:ahLst/>
            <a:cxnLst/>
            <a:rect r="r" b="b" t="t" l="l"/>
            <a:pathLst>
              <a:path h="513929" w="432342">
                <a:moveTo>
                  <a:pt x="0" y="0"/>
                </a:moveTo>
                <a:lnTo>
                  <a:pt x="432342" y="0"/>
                </a:lnTo>
                <a:lnTo>
                  <a:pt x="432342" y="513928"/>
                </a:lnTo>
                <a:lnTo>
                  <a:pt x="0" y="513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202971" y="5305268"/>
            <a:ext cx="1298833" cy="1672740"/>
          </a:xfrm>
          <a:custGeom>
            <a:avLst/>
            <a:gdLst/>
            <a:ahLst/>
            <a:cxnLst/>
            <a:rect r="r" b="b" t="t" l="l"/>
            <a:pathLst>
              <a:path h="1672740" w="1298833">
                <a:moveTo>
                  <a:pt x="0" y="0"/>
                </a:moveTo>
                <a:lnTo>
                  <a:pt x="1298834" y="0"/>
                </a:lnTo>
                <a:lnTo>
                  <a:pt x="1298834" y="1672740"/>
                </a:lnTo>
                <a:lnTo>
                  <a:pt x="0" y="1672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3420045" y="6306576"/>
            <a:ext cx="432342" cy="513929"/>
          </a:xfrm>
          <a:custGeom>
            <a:avLst/>
            <a:gdLst/>
            <a:ahLst/>
            <a:cxnLst/>
            <a:rect r="r" b="b" t="t" l="l"/>
            <a:pathLst>
              <a:path h="513929" w="432342">
                <a:moveTo>
                  <a:pt x="0" y="0"/>
                </a:moveTo>
                <a:lnTo>
                  <a:pt x="432343" y="0"/>
                </a:lnTo>
                <a:lnTo>
                  <a:pt x="432343" y="513929"/>
                </a:lnTo>
                <a:lnTo>
                  <a:pt x="0" y="513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924912" y="5996854"/>
            <a:ext cx="432342" cy="513929"/>
          </a:xfrm>
          <a:custGeom>
            <a:avLst/>
            <a:gdLst/>
            <a:ahLst/>
            <a:cxnLst/>
            <a:rect r="r" b="b" t="t" l="l"/>
            <a:pathLst>
              <a:path h="513929" w="432342">
                <a:moveTo>
                  <a:pt x="0" y="0"/>
                </a:moveTo>
                <a:lnTo>
                  <a:pt x="432342" y="0"/>
                </a:lnTo>
                <a:lnTo>
                  <a:pt x="432342" y="513928"/>
                </a:lnTo>
                <a:lnTo>
                  <a:pt x="0" y="513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3420045" y="5687131"/>
            <a:ext cx="432342" cy="513929"/>
          </a:xfrm>
          <a:custGeom>
            <a:avLst/>
            <a:gdLst/>
            <a:ahLst/>
            <a:cxnLst/>
            <a:rect r="r" b="b" t="t" l="l"/>
            <a:pathLst>
              <a:path h="513929" w="432342">
                <a:moveTo>
                  <a:pt x="0" y="0"/>
                </a:moveTo>
                <a:lnTo>
                  <a:pt x="432343" y="0"/>
                </a:lnTo>
                <a:lnTo>
                  <a:pt x="432343" y="513928"/>
                </a:lnTo>
                <a:lnTo>
                  <a:pt x="0" y="513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3095125" y="8487684"/>
            <a:ext cx="2841938" cy="586432"/>
            <a:chOff x="0" y="0"/>
            <a:chExt cx="3789251" cy="781909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789251" cy="781909"/>
            </a:xfrm>
            <a:custGeom>
              <a:avLst/>
              <a:gdLst/>
              <a:ahLst/>
              <a:cxnLst/>
              <a:rect r="r" b="b" t="t" l="l"/>
              <a:pathLst>
                <a:path h="781909" w="3789251">
                  <a:moveTo>
                    <a:pt x="0" y="0"/>
                  </a:moveTo>
                  <a:lnTo>
                    <a:pt x="3789251" y="0"/>
                  </a:lnTo>
                  <a:lnTo>
                    <a:pt x="3789251" y="781909"/>
                  </a:lnTo>
                  <a:lnTo>
                    <a:pt x="0" y="781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2993837" y="8487684"/>
            <a:ext cx="1507967" cy="586432"/>
            <a:chOff x="0" y="0"/>
            <a:chExt cx="2010623" cy="78190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010623" cy="781909"/>
            </a:xfrm>
            <a:custGeom>
              <a:avLst/>
              <a:gdLst/>
              <a:ahLst/>
              <a:cxnLst/>
              <a:rect r="r" b="b" t="t" l="l"/>
              <a:pathLst>
                <a:path h="781909" w="2010623">
                  <a:moveTo>
                    <a:pt x="0" y="0"/>
                  </a:moveTo>
                  <a:lnTo>
                    <a:pt x="2010623" y="0"/>
                  </a:lnTo>
                  <a:lnTo>
                    <a:pt x="2010623" y="781909"/>
                  </a:lnTo>
                  <a:lnTo>
                    <a:pt x="0" y="781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57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24012"/>
            <a:ext cx="16230600" cy="8638977"/>
            <a:chOff x="0" y="0"/>
            <a:chExt cx="21640800" cy="115186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1839296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3044483" y="5419531"/>
            <a:ext cx="5098893" cy="2030125"/>
            <a:chOff x="0" y="0"/>
            <a:chExt cx="1342918" cy="53468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42918" cy="534683"/>
            </a:xfrm>
            <a:custGeom>
              <a:avLst/>
              <a:gdLst/>
              <a:ahLst/>
              <a:cxnLst/>
              <a:rect r="r" b="b" t="t" l="l"/>
              <a:pathLst>
                <a:path h="534683" w="1342918">
                  <a:moveTo>
                    <a:pt x="0" y="0"/>
                  </a:moveTo>
                  <a:lnTo>
                    <a:pt x="1342918" y="0"/>
                  </a:lnTo>
                  <a:lnTo>
                    <a:pt x="1342918" y="534683"/>
                  </a:lnTo>
                  <a:lnTo>
                    <a:pt x="0" y="534683"/>
                  </a:lnTo>
                  <a:close/>
                </a:path>
              </a:pathLst>
            </a:custGeom>
            <a:solidFill>
              <a:srgbClr val="608E8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42918" cy="5727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979196" y="1368465"/>
            <a:ext cx="13967968" cy="1633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spc="122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Ауданды табу үлгісін пайдаланып терминдерді көбейту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43150" y="5886589"/>
            <a:ext cx="594395" cy="97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145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355659" y="2914414"/>
            <a:ext cx="1807281" cy="1813877"/>
          </a:xfrm>
          <a:custGeom>
            <a:avLst/>
            <a:gdLst/>
            <a:ahLst/>
            <a:cxnLst/>
            <a:rect r="r" b="b" t="t" l="l"/>
            <a:pathLst>
              <a:path h="1813877" w="1807281">
                <a:moveTo>
                  <a:pt x="0" y="0"/>
                </a:moveTo>
                <a:lnTo>
                  <a:pt x="1807282" y="0"/>
                </a:lnTo>
                <a:lnTo>
                  <a:pt x="1807282" y="1813877"/>
                </a:lnTo>
                <a:lnTo>
                  <a:pt x="0" y="1813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029075" y="4405947"/>
            <a:ext cx="1129709" cy="97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145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6a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44809" y="3259137"/>
            <a:ext cx="13398381" cy="1270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104950"/>
                </a:solidFill>
                <a:latin typeface="Cloud"/>
                <a:ea typeface="Cloud"/>
                <a:cs typeface="Cloud"/>
                <a:sym typeface="Cloud"/>
              </a:rPr>
              <a:t>Әрбір тіктөртбұрыштың ауданы үшін өрнекті таба аласыз ба?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484316" y="5419531"/>
            <a:ext cx="5098893" cy="2030125"/>
            <a:chOff x="0" y="0"/>
            <a:chExt cx="1342918" cy="53468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342918" cy="534683"/>
            </a:xfrm>
            <a:custGeom>
              <a:avLst/>
              <a:gdLst/>
              <a:ahLst/>
              <a:cxnLst/>
              <a:rect r="r" b="b" t="t" l="l"/>
              <a:pathLst>
                <a:path h="534683" w="1342918">
                  <a:moveTo>
                    <a:pt x="0" y="0"/>
                  </a:moveTo>
                  <a:lnTo>
                    <a:pt x="1342918" y="0"/>
                  </a:lnTo>
                  <a:lnTo>
                    <a:pt x="1342918" y="534683"/>
                  </a:lnTo>
                  <a:lnTo>
                    <a:pt x="0" y="534683"/>
                  </a:lnTo>
                  <a:close/>
                </a:path>
              </a:pathLst>
            </a:custGeom>
            <a:solidFill>
              <a:srgbClr val="DFA35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342918" cy="5727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9782983" y="5886589"/>
            <a:ext cx="594395" cy="97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145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468908" y="4328241"/>
            <a:ext cx="1129709" cy="97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145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2b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25059" y="7839230"/>
            <a:ext cx="1807281" cy="1813877"/>
          </a:xfrm>
          <a:custGeom>
            <a:avLst/>
            <a:gdLst/>
            <a:ahLst/>
            <a:cxnLst/>
            <a:rect r="r" b="b" t="t" l="l"/>
            <a:pathLst>
              <a:path h="1813877" w="1807281">
                <a:moveTo>
                  <a:pt x="0" y="0"/>
                </a:moveTo>
                <a:lnTo>
                  <a:pt x="1807282" y="0"/>
                </a:lnTo>
                <a:lnTo>
                  <a:pt x="1807282" y="1813877"/>
                </a:lnTo>
                <a:lnTo>
                  <a:pt x="0" y="18138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57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24012"/>
            <a:ext cx="16230600" cy="8638977"/>
            <a:chOff x="0" y="0"/>
            <a:chExt cx="21640800" cy="115186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1839296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3044483" y="4196961"/>
            <a:ext cx="5098893" cy="2030125"/>
            <a:chOff x="0" y="0"/>
            <a:chExt cx="1342918" cy="53468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42918" cy="534683"/>
            </a:xfrm>
            <a:custGeom>
              <a:avLst/>
              <a:gdLst/>
              <a:ahLst/>
              <a:cxnLst/>
              <a:rect r="r" b="b" t="t" l="l"/>
              <a:pathLst>
                <a:path h="534683" w="1342918">
                  <a:moveTo>
                    <a:pt x="0" y="0"/>
                  </a:moveTo>
                  <a:lnTo>
                    <a:pt x="1342918" y="0"/>
                  </a:lnTo>
                  <a:lnTo>
                    <a:pt x="1342918" y="534683"/>
                  </a:lnTo>
                  <a:lnTo>
                    <a:pt x="0" y="534683"/>
                  </a:lnTo>
                  <a:close/>
                </a:path>
              </a:pathLst>
            </a:custGeom>
            <a:solidFill>
              <a:srgbClr val="608E8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42918" cy="5727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979196" y="1358940"/>
            <a:ext cx="13967968" cy="167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spc="124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Аудан үлгісін пайдаланып терминдерді көбейту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43150" y="4664019"/>
            <a:ext cx="594395" cy="97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145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355659" y="2914414"/>
            <a:ext cx="1807281" cy="1813877"/>
          </a:xfrm>
          <a:custGeom>
            <a:avLst/>
            <a:gdLst/>
            <a:ahLst/>
            <a:cxnLst/>
            <a:rect r="r" b="b" t="t" l="l"/>
            <a:pathLst>
              <a:path h="1813877" w="1807281">
                <a:moveTo>
                  <a:pt x="0" y="0"/>
                </a:moveTo>
                <a:lnTo>
                  <a:pt x="1807282" y="0"/>
                </a:lnTo>
                <a:lnTo>
                  <a:pt x="1807282" y="1813877"/>
                </a:lnTo>
                <a:lnTo>
                  <a:pt x="0" y="1813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029075" y="3183377"/>
            <a:ext cx="1129709" cy="97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145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6a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0484316" y="4196961"/>
            <a:ext cx="5098893" cy="2030125"/>
            <a:chOff x="0" y="0"/>
            <a:chExt cx="1342918" cy="53468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42918" cy="534683"/>
            </a:xfrm>
            <a:custGeom>
              <a:avLst/>
              <a:gdLst/>
              <a:ahLst/>
              <a:cxnLst/>
              <a:rect r="r" b="b" t="t" l="l"/>
              <a:pathLst>
                <a:path h="534683" w="1342918">
                  <a:moveTo>
                    <a:pt x="0" y="0"/>
                  </a:moveTo>
                  <a:lnTo>
                    <a:pt x="1342918" y="0"/>
                  </a:lnTo>
                  <a:lnTo>
                    <a:pt x="1342918" y="534683"/>
                  </a:lnTo>
                  <a:lnTo>
                    <a:pt x="0" y="534683"/>
                  </a:lnTo>
                  <a:close/>
                </a:path>
              </a:pathLst>
            </a:custGeom>
            <a:solidFill>
              <a:srgbClr val="DFA35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342918" cy="5727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9782983" y="4664019"/>
            <a:ext cx="594395" cy="97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145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468908" y="3105671"/>
            <a:ext cx="1129709" cy="97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145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2b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25059" y="7839230"/>
            <a:ext cx="1807281" cy="1813877"/>
          </a:xfrm>
          <a:custGeom>
            <a:avLst/>
            <a:gdLst/>
            <a:ahLst/>
            <a:cxnLst/>
            <a:rect r="r" b="b" t="t" l="l"/>
            <a:pathLst>
              <a:path h="1813877" w="1807281">
                <a:moveTo>
                  <a:pt x="0" y="0"/>
                </a:moveTo>
                <a:lnTo>
                  <a:pt x="1807282" y="0"/>
                </a:lnTo>
                <a:lnTo>
                  <a:pt x="1807282" y="1813877"/>
                </a:lnTo>
                <a:lnTo>
                  <a:pt x="0" y="18138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029075" y="4664019"/>
            <a:ext cx="1129709" cy="97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145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12a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468908" y="4696980"/>
            <a:ext cx="1129709" cy="972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spc="145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2ab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3604094" y="7046236"/>
            <a:ext cx="3979672" cy="524792"/>
            <a:chOff x="0" y="0"/>
            <a:chExt cx="5306229" cy="69972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306229" cy="699722"/>
            </a:xfrm>
            <a:custGeom>
              <a:avLst/>
              <a:gdLst/>
              <a:ahLst/>
              <a:cxnLst/>
              <a:rect r="r" b="b" t="t" l="l"/>
              <a:pathLst>
                <a:path h="699722" w="5306229">
                  <a:moveTo>
                    <a:pt x="0" y="0"/>
                  </a:moveTo>
                  <a:lnTo>
                    <a:pt x="5306229" y="0"/>
                  </a:lnTo>
                  <a:lnTo>
                    <a:pt x="5306229" y="699722"/>
                  </a:lnTo>
                  <a:lnTo>
                    <a:pt x="0" y="699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1237359" y="7046236"/>
            <a:ext cx="3592806" cy="524792"/>
            <a:chOff x="0" y="0"/>
            <a:chExt cx="4790408" cy="69972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790408" cy="699722"/>
            </a:xfrm>
            <a:custGeom>
              <a:avLst/>
              <a:gdLst/>
              <a:ahLst/>
              <a:cxnLst/>
              <a:rect r="r" b="b" t="t" l="l"/>
              <a:pathLst>
                <a:path h="699722" w="4790408">
                  <a:moveTo>
                    <a:pt x="0" y="0"/>
                  </a:moveTo>
                  <a:lnTo>
                    <a:pt x="4790408" y="0"/>
                  </a:lnTo>
                  <a:lnTo>
                    <a:pt x="4790408" y="699722"/>
                  </a:lnTo>
                  <a:lnTo>
                    <a:pt x="0" y="699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08E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24012"/>
            <a:ext cx="16230600" cy="8638977"/>
            <a:chOff x="0" y="0"/>
            <a:chExt cx="21640800" cy="115186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1839296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877937" y="3345991"/>
            <a:ext cx="831166" cy="837447"/>
          </a:xfrm>
          <a:custGeom>
            <a:avLst/>
            <a:gdLst/>
            <a:ahLst/>
            <a:cxnLst/>
            <a:rect r="r" b="b" t="t" l="l"/>
            <a:pathLst>
              <a:path h="837447" w="831166">
                <a:moveTo>
                  <a:pt x="0" y="0"/>
                </a:moveTo>
                <a:lnTo>
                  <a:pt x="831166" y="0"/>
                </a:lnTo>
                <a:lnTo>
                  <a:pt x="831166" y="837447"/>
                </a:lnTo>
                <a:lnTo>
                  <a:pt x="0" y="8374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930925" y="1136095"/>
            <a:ext cx="12426151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208">
                <a:solidFill>
                  <a:srgbClr val="4C3B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Қосымша мысалдар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877937" y="5478949"/>
            <a:ext cx="831166" cy="837447"/>
          </a:xfrm>
          <a:custGeom>
            <a:avLst/>
            <a:gdLst/>
            <a:ahLst/>
            <a:cxnLst/>
            <a:rect r="r" b="b" t="t" l="l"/>
            <a:pathLst>
              <a:path h="837447" w="831166">
                <a:moveTo>
                  <a:pt x="0" y="0"/>
                </a:moveTo>
                <a:lnTo>
                  <a:pt x="831166" y="0"/>
                </a:lnTo>
                <a:lnTo>
                  <a:pt x="831166" y="837447"/>
                </a:lnTo>
                <a:lnTo>
                  <a:pt x="0" y="8374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77937" y="7611908"/>
            <a:ext cx="831166" cy="837447"/>
          </a:xfrm>
          <a:custGeom>
            <a:avLst/>
            <a:gdLst/>
            <a:ahLst/>
            <a:cxnLst/>
            <a:rect r="r" b="b" t="t" l="l"/>
            <a:pathLst>
              <a:path h="837447" w="831166">
                <a:moveTo>
                  <a:pt x="0" y="0"/>
                </a:moveTo>
                <a:lnTo>
                  <a:pt x="831166" y="0"/>
                </a:lnTo>
                <a:lnTo>
                  <a:pt x="831166" y="837447"/>
                </a:lnTo>
                <a:lnTo>
                  <a:pt x="0" y="8374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1684297" y="3345991"/>
            <a:ext cx="5105469" cy="6363453"/>
            <a:chOff x="0" y="0"/>
            <a:chExt cx="6807293" cy="8484604"/>
          </a:xfrm>
        </p:grpSpPr>
        <p:sp>
          <p:nvSpPr>
            <p:cNvPr name="Freeform 10" id="10"/>
            <p:cNvSpPr/>
            <p:nvPr/>
          </p:nvSpPr>
          <p:spPr>
            <a:xfrm flipH="false" flipV="false" rot="312483">
              <a:off x="348795" y="260860"/>
              <a:ext cx="6109703" cy="7962883"/>
            </a:xfrm>
            <a:custGeom>
              <a:avLst/>
              <a:gdLst/>
              <a:ahLst/>
              <a:cxnLst/>
              <a:rect r="r" b="b" t="t" l="l"/>
              <a:pathLst>
                <a:path h="7962883" w="6109703">
                  <a:moveTo>
                    <a:pt x="0" y="0"/>
                  </a:moveTo>
                  <a:lnTo>
                    <a:pt x="6109703" y="0"/>
                  </a:lnTo>
                  <a:lnTo>
                    <a:pt x="6109703" y="7962884"/>
                  </a:lnTo>
                  <a:lnTo>
                    <a:pt x="0" y="7962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383193" y="1468485"/>
              <a:ext cx="5432532" cy="5742330"/>
              <a:chOff x="0" y="0"/>
              <a:chExt cx="4988560" cy="527304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50800" y="50800"/>
                <a:ext cx="4889500" cy="5171440"/>
              </a:xfrm>
              <a:custGeom>
                <a:avLst/>
                <a:gdLst/>
                <a:ahLst/>
                <a:cxnLst/>
                <a:rect r="r" b="b" t="t" l="l"/>
                <a:pathLst>
                  <a:path h="5171440" w="4889500">
                    <a:moveTo>
                      <a:pt x="0" y="2038350"/>
                    </a:moveTo>
                    <a:cubicBezTo>
                      <a:pt x="60960" y="1929130"/>
                      <a:pt x="95250" y="1935480"/>
                      <a:pt x="95250" y="1931670"/>
                    </a:cubicBezTo>
                    <a:cubicBezTo>
                      <a:pt x="96520" y="1931670"/>
                      <a:pt x="92710" y="1930400"/>
                      <a:pt x="92710" y="1929130"/>
                    </a:cubicBezTo>
                    <a:cubicBezTo>
                      <a:pt x="93980" y="1925320"/>
                      <a:pt x="140970" y="1913890"/>
                      <a:pt x="165100" y="1902460"/>
                    </a:cubicBezTo>
                    <a:cubicBezTo>
                      <a:pt x="190500" y="1889760"/>
                      <a:pt x="220980" y="1874520"/>
                      <a:pt x="242570" y="1855470"/>
                    </a:cubicBezTo>
                    <a:cubicBezTo>
                      <a:pt x="265430" y="1837690"/>
                      <a:pt x="287020" y="1816100"/>
                      <a:pt x="299720" y="1791970"/>
                    </a:cubicBezTo>
                    <a:cubicBezTo>
                      <a:pt x="311150" y="1770380"/>
                      <a:pt x="314960" y="1743710"/>
                      <a:pt x="320040" y="1718310"/>
                    </a:cubicBezTo>
                    <a:cubicBezTo>
                      <a:pt x="326390" y="1692910"/>
                      <a:pt x="330200" y="1664970"/>
                      <a:pt x="334010" y="1637030"/>
                    </a:cubicBezTo>
                    <a:cubicBezTo>
                      <a:pt x="339090" y="1610360"/>
                      <a:pt x="342900" y="1582420"/>
                      <a:pt x="349250" y="1554480"/>
                    </a:cubicBezTo>
                    <a:cubicBezTo>
                      <a:pt x="356870" y="1525270"/>
                      <a:pt x="365760" y="1493520"/>
                      <a:pt x="374650" y="1464310"/>
                    </a:cubicBezTo>
                    <a:cubicBezTo>
                      <a:pt x="382270" y="1437640"/>
                      <a:pt x="389890" y="1413510"/>
                      <a:pt x="398780" y="1385570"/>
                    </a:cubicBezTo>
                    <a:cubicBezTo>
                      <a:pt x="407670" y="1353820"/>
                      <a:pt x="419100" y="1318260"/>
                      <a:pt x="429260" y="1286510"/>
                    </a:cubicBezTo>
                    <a:cubicBezTo>
                      <a:pt x="439420" y="1257300"/>
                      <a:pt x="447040" y="1231900"/>
                      <a:pt x="457200" y="1202690"/>
                    </a:cubicBezTo>
                    <a:cubicBezTo>
                      <a:pt x="468630" y="1170940"/>
                      <a:pt x="481330" y="1137920"/>
                      <a:pt x="491490" y="1106170"/>
                    </a:cubicBezTo>
                    <a:cubicBezTo>
                      <a:pt x="500380" y="1076960"/>
                      <a:pt x="509270" y="1049020"/>
                      <a:pt x="515620" y="1018540"/>
                    </a:cubicBezTo>
                    <a:cubicBezTo>
                      <a:pt x="521970" y="989330"/>
                      <a:pt x="524510" y="958850"/>
                      <a:pt x="529590" y="928370"/>
                    </a:cubicBezTo>
                    <a:cubicBezTo>
                      <a:pt x="534670" y="897890"/>
                      <a:pt x="538480" y="868680"/>
                      <a:pt x="542290" y="838200"/>
                    </a:cubicBezTo>
                    <a:cubicBezTo>
                      <a:pt x="547370" y="806450"/>
                      <a:pt x="552450" y="773430"/>
                      <a:pt x="556260" y="744220"/>
                    </a:cubicBezTo>
                    <a:cubicBezTo>
                      <a:pt x="561340" y="717550"/>
                      <a:pt x="565150" y="693420"/>
                      <a:pt x="570230" y="668020"/>
                    </a:cubicBezTo>
                    <a:cubicBezTo>
                      <a:pt x="575310" y="641350"/>
                      <a:pt x="580390" y="613410"/>
                      <a:pt x="586740" y="586740"/>
                    </a:cubicBezTo>
                    <a:cubicBezTo>
                      <a:pt x="591820" y="560070"/>
                      <a:pt x="596900" y="534670"/>
                      <a:pt x="604520" y="506730"/>
                    </a:cubicBezTo>
                    <a:cubicBezTo>
                      <a:pt x="613410" y="474980"/>
                      <a:pt x="623570" y="434340"/>
                      <a:pt x="633730" y="402590"/>
                    </a:cubicBezTo>
                    <a:cubicBezTo>
                      <a:pt x="641350" y="375920"/>
                      <a:pt x="651510" y="354330"/>
                      <a:pt x="657860" y="328930"/>
                    </a:cubicBezTo>
                    <a:cubicBezTo>
                      <a:pt x="665480" y="303530"/>
                      <a:pt x="670560" y="278130"/>
                      <a:pt x="674370" y="251460"/>
                    </a:cubicBezTo>
                    <a:cubicBezTo>
                      <a:pt x="678180" y="224790"/>
                      <a:pt x="678180" y="198120"/>
                      <a:pt x="678180" y="172720"/>
                    </a:cubicBezTo>
                    <a:cubicBezTo>
                      <a:pt x="679450" y="144780"/>
                      <a:pt x="680720" y="91440"/>
                      <a:pt x="680720" y="91440"/>
                    </a:cubicBezTo>
                    <a:cubicBezTo>
                      <a:pt x="680720" y="91440"/>
                      <a:pt x="680720" y="90170"/>
                      <a:pt x="680720" y="90170"/>
                    </a:cubicBezTo>
                    <a:cubicBezTo>
                      <a:pt x="680720" y="90170"/>
                      <a:pt x="681990" y="82550"/>
                      <a:pt x="683260" y="78740"/>
                    </a:cubicBezTo>
                    <a:cubicBezTo>
                      <a:pt x="683260" y="74930"/>
                      <a:pt x="684530" y="68580"/>
                      <a:pt x="684530" y="67310"/>
                    </a:cubicBezTo>
                    <a:cubicBezTo>
                      <a:pt x="684530" y="67310"/>
                      <a:pt x="687070" y="60960"/>
                      <a:pt x="689610" y="57150"/>
                    </a:cubicBezTo>
                    <a:cubicBezTo>
                      <a:pt x="690880" y="53340"/>
                      <a:pt x="693420" y="46990"/>
                      <a:pt x="693420" y="46990"/>
                    </a:cubicBezTo>
                    <a:cubicBezTo>
                      <a:pt x="693420" y="46990"/>
                      <a:pt x="698500" y="40640"/>
                      <a:pt x="701040" y="38100"/>
                    </a:cubicBezTo>
                    <a:cubicBezTo>
                      <a:pt x="702310" y="34290"/>
                      <a:pt x="707390" y="27940"/>
                      <a:pt x="707390" y="27940"/>
                    </a:cubicBezTo>
                    <a:cubicBezTo>
                      <a:pt x="707390" y="27940"/>
                      <a:pt x="713740" y="24130"/>
                      <a:pt x="716280" y="21590"/>
                    </a:cubicBezTo>
                    <a:cubicBezTo>
                      <a:pt x="718820" y="19050"/>
                      <a:pt x="725170" y="13970"/>
                      <a:pt x="725170" y="13970"/>
                    </a:cubicBezTo>
                    <a:cubicBezTo>
                      <a:pt x="725170" y="13970"/>
                      <a:pt x="731520" y="10160"/>
                      <a:pt x="735330" y="8890"/>
                    </a:cubicBezTo>
                    <a:cubicBezTo>
                      <a:pt x="739140" y="7620"/>
                      <a:pt x="745490" y="3810"/>
                      <a:pt x="745490" y="3810"/>
                    </a:cubicBezTo>
                    <a:cubicBezTo>
                      <a:pt x="745490" y="3810"/>
                      <a:pt x="753110" y="2540"/>
                      <a:pt x="756920" y="1270"/>
                    </a:cubicBezTo>
                    <a:cubicBezTo>
                      <a:pt x="760730" y="1270"/>
                      <a:pt x="768350" y="0"/>
                      <a:pt x="768350" y="0"/>
                    </a:cubicBezTo>
                    <a:cubicBezTo>
                      <a:pt x="768350" y="0"/>
                      <a:pt x="775970" y="0"/>
                      <a:pt x="779780" y="0"/>
                    </a:cubicBezTo>
                    <a:cubicBezTo>
                      <a:pt x="783590" y="0"/>
                      <a:pt x="791210" y="0"/>
                      <a:pt x="791210" y="0"/>
                    </a:cubicBezTo>
                    <a:cubicBezTo>
                      <a:pt x="791210" y="1270"/>
                      <a:pt x="822960" y="15240"/>
                      <a:pt x="835660" y="29210"/>
                    </a:cubicBezTo>
                    <a:cubicBezTo>
                      <a:pt x="852170" y="45720"/>
                      <a:pt x="868680" y="74930"/>
                      <a:pt x="875030" y="100330"/>
                    </a:cubicBezTo>
                    <a:cubicBezTo>
                      <a:pt x="882650" y="124460"/>
                      <a:pt x="877570" y="152400"/>
                      <a:pt x="878840" y="179070"/>
                    </a:cubicBezTo>
                    <a:cubicBezTo>
                      <a:pt x="880110" y="205740"/>
                      <a:pt x="883920" y="232410"/>
                      <a:pt x="883920" y="259080"/>
                    </a:cubicBezTo>
                    <a:cubicBezTo>
                      <a:pt x="883920" y="285750"/>
                      <a:pt x="881380" y="312420"/>
                      <a:pt x="877570" y="340360"/>
                    </a:cubicBezTo>
                    <a:cubicBezTo>
                      <a:pt x="873760" y="369570"/>
                      <a:pt x="864870" y="400050"/>
                      <a:pt x="859790" y="429260"/>
                    </a:cubicBezTo>
                    <a:cubicBezTo>
                      <a:pt x="855980" y="459740"/>
                      <a:pt x="853440" y="491490"/>
                      <a:pt x="849630" y="521970"/>
                    </a:cubicBezTo>
                    <a:cubicBezTo>
                      <a:pt x="844550" y="554990"/>
                      <a:pt x="838200" y="588010"/>
                      <a:pt x="835660" y="619760"/>
                    </a:cubicBezTo>
                    <a:cubicBezTo>
                      <a:pt x="831850" y="648970"/>
                      <a:pt x="830580" y="675640"/>
                      <a:pt x="829310" y="704850"/>
                    </a:cubicBezTo>
                    <a:cubicBezTo>
                      <a:pt x="826770" y="735330"/>
                      <a:pt x="825500" y="769620"/>
                      <a:pt x="822960" y="798830"/>
                    </a:cubicBezTo>
                    <a:cubicBezTo>
                      <a:pt x="820420" y="825500"/>
                      <a:pt x="819150" y="848360"/>
                      <a:pt x="815340" y="875030"/>
                    </a:cubicBezTo>
                    <a:cubicBezTo>
                      <a:pt x="812800" y="908050"/>
                      <a:pt x="806450" y="946150"/>
                      <a:pt x="802640" y="980440"/>
                    </a:cubicBezTo>
                    <a:cubicBezTo>
                      <a:pt x="798830" y="1013460"/>
                      <a:pt x="793750" y="1046480"/>
                      <a:pt x="792480" y="1078230"/>
                    </a:cubicBezTo>
                    <a:cubicBezTo>
                      <a:pt x="791210" y="1106170"/>
                      <a:pt x="795020" y="1131570"/>
                      <a:pt x="796290" y="1159510"/>
                    </a:cubicBezTo>
                    <a:cubicBezTo>
                      <a:pt x="798830" y="1189990"/>
                      <a:pt x="801370" y="1224280"/>
                      <a:pt x="803910" y="1254760"/>
                    </a:cubicBezTo>
                    <a:cubicBezTo>
                      <a:pt x="805180" y="1283970"/>
                      <a:pt x="806450" y="1311910"/>
                      <a:pt x="806450" y="1339850"/>
                    </a:cubicBezTo>
                    <a:cubicBezTo>
                      <a:pt x="807720" y="1366520"/>
                      <a:pt x="807720" y="1390650"/>
                      <a:pt x="805180" y="1418590"/>
                    </a:cubicBezTo>
                    <a:cubicBezTo>
                      <a:pt x="803910" y="1449070"/>
                      <a:pt x="800100" y="1482090"/>
                      <a:pt x="796290" y="1513840"/>
                    </a:cubicBezTo>
                    <a:cubicBezTo>
                      <a:pt x="792480" y="1546860"/>
                      <a:pt x="787400" y="1582420"/>
                      <a:pt x="782320" y="1612900"/>
                    </a:cubicBezTo>
                    <a:cubicBezTo>
                      <a:pt x="778510" y="1639570"/>
                      <a:pt x="774700" y="1663700"/>
                      <a:pt x="770890" y="1689100"/>
                    </a:cubicBezTo>
                    <a:cubicBezTo>
                      <a:pt x="765810" y="1714500"/>
                      <a:pt x="762000" y="1737360"/>
                      <a:pt x="755650" y="1764030"/>
                    </a:cubicBezTo>
                    <a:cubicBezTo>
                      <a:pt x="749300" y="1797050"/>
                      <a:pt x="739140" y="1840230"/>
                      <a:pt x="730250" y="1868170"/>
                    </a:cubicBezTo>
                    <a:cubicBezTo>
                      <a:pt x="725170" y="1887220"/>
                      <a:pt x="708660" y="1911350"/>
                      <a:pt x="713740" y="1917700"/>
                    </a:cubicBezTo>
                    <a:cubicBezTo>
                      <a:pt x="716280" y="1922780"/>
                      <a:pt x="726440" y="1917700"/>
                      <a:pt x="736600" y="1917700"/>
                    </a:cubicBezTo>
                    <a:cubicBezTo>
                      <a:pt x="755650" y="1918970"/>
                      <a:pt x="793750" y="1925320"/>
                      <a:pt x="822960" y="1927860"/>
                    </a:cubicBezTo>
                    <a:cubicBezTo>
                      <a:pt x="850900" y="1929130"/>
                      <a:pt x="878840" y="1929130"/>
                      <a:pt x="906780" y="1929130"/>
                    </a:cubicBezTo>
                    <a:cubicBezTo>
                      <a:pt x="934720" y="1930400"/>
                      <a:pt x="961390" y="1929130"/>
                      <a:pt x="988060" y="1931670"/>
                    </a:cubicBezTo>
                    <a:cubicBezTo>
                      <a:pt x="1014730" y="1932940"/>
                      <a:pt x="1043940" y="1935480"/>
                      <a:pt x="1068070" y="1939290"/>
                    </a:cubicBezTo>
                    <a:cubicBezTo>
                      <a:pt x="1087120" y="1941830"/>
                      <a:pt x="1103630" y="1953260"/>
                      <a:pt x="1120140" y="1949450"/>
                    </a:cubicBezTo>
                    <a:cubicBezTo>
                      <a:pt x="1136650" y="1945640"/>
                      <a:pt x="1154430" y="1921510"/>
                      <a:pt x="1164590" y="1915160"/>
                    </a:cubicBezTo>
                    <a:cubicBezTo>
                      <a:pt x="1168400" y="1912620"/>
                      <a:pt x="1169670" y="1912620"/>
                      <a:pt x="1173480" y="1910080"/>
                    </a:cubicBezTo>
                    <a:cubicBezTo>
                      <a:pt x="1183640" y="1903730"/>
                      <a:pt x="1211580" y="1878330"/>
                      <a:pt x="1221740" y="1870710"/>
                    </a:cubicBezTo>
                    <a:cubicBezTo>
                      <a:pt x="1225550" y="1866900"/>
                      <a:pt x="1228090" y="1866900"/>
                      <a:pt x="1230630" y="1864360"/>
                    </a:cubicBezTo>
                    <a:cubicBezTo>
                      <a:pt x="1236980" y="1859280"/>
                      <a:pt x="1243330" y="1851660"/>
                      <a:pt x="1250950" y="1842770"/>
                    </a:cubicBezTo>
                    <a:cubicBezTo>
                      <a:pt x="1267460" y="1826260"/>
                      <a:pt x="1295400" y="1798320"/>
                      <a:pt x="1316990" y="1774190"/>
                    </a:cubicBezTo>
                    <a:cubicBezTo>
                      <a:pt x="1339850" y="1750060"/>
                      <a:pt x="1362710" y="1723390"/>
                      <a:pt x="1384300" y="1697990"/>
                    </a:cubicBezTo>
                    <a:cubicBezTo>
                      <a:pt x="1407160" y="1671320"/>
                      <a:pt x="1428750" y="1644650"/>
                      <a:pt x="1451610" y="1619250"/>
                    </a:cubicBezTo>
                    <a:cubicBezTo>
                      <a:pt x="1473200" y="1593850"/>
                      <a:pt x="1494790" y="1569720"/>
                      <a:pt x="1517650" y="1544320"/>
                    </a:cubicBezTo>
                    <a:cubicBezTo>
                      <a:pt x="1540510" y="1520190"/>
                      <a:pt x="1563370" y="1496060"/>
                      <a:pt x="1586230" y="1471930"/>
                    </a:cubicBezTo>
                    <a:cubicBezTo>
                      <a:pt x="1609090" y="1449070"/>
                      <a:pt x="1631950" y="1427480"/>
                      <a:pt x="1654810" y="1404620"/>
                    </a:cubicBezTo>
                    <a:cubicBezTo>
                      <a:pt x="1678940" y="1380490"/>
                      <a:pt x="1701800" y="1356360"/>
                      <a:pt x="1724660" y="1330960"/>
                    </a:cubicBezTo>
                    <a:cubicBezTo>
                      <a:pt x="1750060" y="1304290"/>
                      <a:pt x="1775460" y="1275080"/>
                      <a:pt x="1800860" y="1247140"/>
                    </a:cubicBezTo>
                    <a:cubicBezTo>
                      <a:pt x="1827530" y="1219200"/>
                      <a:pt x="1852930" y="1191260"/>
                      <a:pt x="1878330" y="1164590"/>
                    </a:cubicBezTo>
                    <a:cubicBezTo>
                      <a:pt x="1903730" y="1137920"/>
                      <a:pt x="1929130" y="1112520"/>
                      <a:pt x="1954530" y="1085850"/>
                    </a:cubicBezTo>
                    <a:cubicBezTo>
                      <a:pt x="1979930" y="1060450"/>
                      <a:pt x="2006600" y="1035050"/>
                      <a:pt x="2033270" y="1009650"/>
                    </a:cubicBezTo>
                    <a:cubicBezTo>
                      <a:pt x="2058670" y="984250"/>
                      <a:pt x="2082800" y="957580"/>
                      <a:pt x="2109470" y="932180"/>
                    </a:cubicBezTo>
                    <a:cubicBezTo>
                      <a:pt x="2134870" y="904240"/>
                      <a:pt x="2160270" y="876300"/>
                      <a:pt x="2186940" y="849630"/>
                    </a:cubicBezTo>
                    <a:cubicBezTo>
                      <a:pt x="2214880" y="821690"/>
                      <a:pt x="2244090" y="793750"/>
                      <a:pt x="2272030" y="765810"/>
                    </a:cubicBezTo>
                    <a:cubicBezTo>
                      <a:pt x="2299970" y="739140"/>
                      <a:pt x="2329180" y="712470"/>
                      <a:pt x="2357120" y="685800"/>
                    </a:cubicBezTo>
                    <a:cubicBezTo>
                      <a:pt x="2386330" y="659130"/>
                      <a:pt x="2415540" y="632460"/>
                      <a:pt x="2443480" y="607060"/>
                    </a:cubicBezTo>
                    <a:cubicBezTo>
                      <a:pt x="2470150" y="582930"/>
                      <a:pt x="2498090" y="558800"/>
                      <a:pt x="2522220" y="535940"/>
                    </a:cubicBezTo>
                    <a:cubicBezTo>
                      <a:pt x="2543810" y="516890"/>
                      <a:pt x="2562860" y="499110"/>
                      <a:pt x="2584450" y="480060"/>
                    </a:cubicBezTo>
                    <a:cubicBezTo>
                      <a:pt x="2606040" y="459740"/>
                      <a:pt x="2626360" y="438150"/>
                      <a:pt x="2650490" y="419100"/>
                    </a:cubicBezTo>
                    <a:cubicBezTo>
                      <a:pt x="2673350" y="400050"/>
                      <a:pt x="2720340" y="369570"/>
                      <a:pt x="2722880" y="367030"/>
                    </a:cubicBezTo>
                    <a:cubicBezTo>
                      <a:pt x="2724150" y="367030"/>
                      <a:pt x="2730500" y="364490"/>
                      <a:pt x="2734310" y="363220"/>
                    </a:cubicBezTo>
                    <a:cubicBezTo>
                      <a:pt x="2738120" y="361950"/>
                      <a:pt x="2744470" y="359410"/>
                      <a:pt x="2744470" y="359410"/>
                    </a:cubicBezTo>
                    <a:cubicBezTo>
                      <a:pt x="2745740" y="359410"/>
                      <a:pt x="2752090" y="358140"/>
                      <a:pt x="2755900" y="358140"/>
                    </a:cubicBezTo>
                    <a:cubicBezTo>
                      <a:pt x="2759710" y="356870"/>
                      <a:pt x="2767330" y="356870"/>
                      <a:pt x="2767330" y="356870"/>
                    </a:cubicBezTo>
                    <a:cubicBezTo>
                      <a:pt x="2768600" y="356870"/>
                      <a:pt x="2774950" y="356870"/>
                      <a:pt x="2778760" y="358140"/>
                    </a:cubicBezTo>
                    <a:cubicBezTo>
                      <a:pt x="2782570" y="358140"/>
                      <a:pt x="2790190" y="359410"/>
                      <a:pt x="2790190" y="359410"/>
                    </a:cubicBezTo>
                    <a:cubicBezTo>
                      <a:pt x="2790190" y="359410"/>
                      <a:pt x="2797810" y="361950"/>
                      <a:pt x="2801620" y="363220"/>
                    </a:cubicBezTo>
                    <a:cubicBezTo>
                      <a:pt x="2805430" y="364490"/>
                      <a:pt x="2811780" y="368300"/>
                      <a:pt x="2811780" y="368300"/>
                    </a:cubicBezTo>
                    <a:cubicBezTo>
                      <a:pt x="2811780" y="368300"/>
                      <a:pt x="2818130" y="372110"/>
                      <a:pt x="2821940" y="374650"/>
                    </a:cubicBezTo>
                    <a:cubicBezTo>
                      <a:pt x="2824480" y="377190"/>
                      <a:pt x="2830830" y="381000"/>
                      <a:pt x="2830830" y="381000"/>
                    </a:cubicBezTo>
                    <a:cubicBezTo>
                      <a:pt x="2830830" y="381000"/>
                      <a:pt x="2835910" y="387350"/>
                      <a:pt x="2838450" y="389890"/>
                    </a:cubicBezTo>
                    <a:cubicBezTo>
                      <a:pt x="2840990" y="392430"/>
                      <a:pt x="2846070" y="398780"/>
                      <a:pt x="2846070" y="398780"/>
                    </a:cubicBezTo>
                    <a:cubicBezTo>
                      <a:pt x="2846070" y="398780"/>
                      <a:pt x="2849880" y="405130"/>
                      <a:pt x="2851150" y="408940"/>
                    </a:cubicBezTo>
                    <a:cubicBezTo>
                      <a:pt x="2852420" y="411480"/>
                      <a:pt x="2856230" y="419100"/>
                      <a:pt x="2856230" y="419100"/>
                    </a:cubicBezTo>
                    <a:cubicBezTo>
                      <a:pt x="2856230" y="419100"/>
                      <a:pt x="2857500" y="426720"/>
                      <a:pt x="2858770" y="430530"/>
                    </a:cubicBezTo>
                    <a:cubicBezTo>
                      <a:pt x="2860040" y="434340"/>
                      <a:pt x="2861310" y="440690"/>
                      <a:pt x="2861310" y="440690"/>
                    </a:cubicBezTo>
                    <a:cubicBezTo>
                      <a:pt x="2861310" y="441960"/>
                      <a:pt x="2861310" y="448310"/>
                      <a:pt x="2861310" y="452120"/>
                    </a:cubicBezTo>
                    <a:cubicBezTo>
                      <a:pt x="2861310" y="455930"/>
                      <a:pt x="2861310" y="463550"/>
                      <a:pt x="2861310" y="463550"/>
                    </a:cubicBezTo>
                    <a:cubicBezTo>
                      <a:pt x="2861310" y="464820"/>
                      <a:pt x="2860040" y="471170"/>
                      <a:pt x="2858770" y="474980"/>
                    </a:cubicBezTo>
                    <a:cubicBezTo>
                      <a:pt x="2857500" y="478790"/>
                      <a:pt x="2856230" y="486410"/>
                      <a:pt x="2856230" y="486410"/>
                    </a:cubicBezTo>
                    <a:cubicBezTo>
                      <a:pt x="2856230" y="486410"/>
                      <a:pt x="2852420" y="492760"/>
                      <a:pt x="2849880" y="496570"/>
                    </a:cubicBezTo>
                    <a:cubicBezTo>
                      <a:pt x="2848610" y="500380"/>
                      <a:pt x="2844800" y="506730"/>
                      <a:pt x="2844800" y="506730"/>
                    </a:cubicBezTo>
                    <a:cubicBezTo>
                      <a:pt x="2844800" y="506730"/>
                      <a:pt x="2839720" y="511810"/>
                      <a:pt x="2837180" y="515620"/>
                    </a:cubicBezTo>
                    <a:cubicBezTo>
                      <a:pt x="2834640" y="518160"/>
                      <a:pt x="2829560" y="523240"/>
                      <a:pt x="2829560" y="523240"/>
                    </a:cubicBezTo>
                    <a:cubicBezTo>
                      <a:pt x="2829560" y="523240"/>
                      <a:pt x="2823210" y="528320"/>
                      <a:pt x="2819400" y="529590"/>
                    </a:cubicBezTo>
                    <a:cubicBezTo>
                      <a:pt x="2816860" y="532130"/>
                      <a:pt x="2810510" y="533400"/>
                      <a:pt x="2810510" y="535940"/>
                    </a:cubicBezTo>
                    <a:cubicBezTo>
                      <a:pt x="2810510" y="539750"/>
                      <a:pt x="2823210" y="542290"/>
                      <a:pt x="2825750" y="549910"/>
                    </a:cubicBezTo>
                    <a:cubicBezTo>
                      <a:pt x="2829560" y="563880"/>
                      <a:pt x="2810510" y="600710"/>
                      <a:pt x="2799080" y="626110"/>
                    </a:cubicBezTo>
                    <a:cubicBezTo>
                      <a:pt x="2785110" y="652780"/>
                      <a:pt x="2764790" y="678180"/>
                      <a:pt x="2747010" y="702310"/>
                    </a:cubicBezTo>
                    <a:cubicBezTo>
                      <a:pt x="2730500" y="726440"/>
                      <a:pt x="2712720" y="748030"/>
                      <a:pt x="2696210" y="768350"/>
                    </a:cubicBezTo>
                    <a:cubicBezTo>
                      <a:pt x="2678430" y="789940"/>
                      <a:pt x="2661920" y="807720"/>
                      <a:pt x="2644140" y="829310"/>
                    </a:cubicBezTo>
                    <a:cubicBezTo>
                      <a:pt x="2626360" y="850900"/>
                      <a:pt x="2606040" y="875030"/>
                      <a:pt x="2586990" y="900430"/>
                    </a:cubicBezTo>
                    <a:cubicBezTo>
                      <a:pt x="2566670" y="927100"/>
                      <a:pt x="2545080" y="961390"/>
                      <a:pt x="2526030" y="989330"/>
                    </a:cubicBezTo>
                    <a:cubicBezTo>
                      <a:pt x="2509520" y="1012190"/>
                      <a:pt x="2496820" y="1032510"/>
                      <a:pt x="2479040" y="1055370"/>
                    </a:cubicBezTo>
                    <a:cubicBezTo>
                      <a:pt x="2457450" y="1083310"/>
                      <a:pt x="2425700" y="1117600"/>
                      <a:pt x="2401570" y="1141730"/>
                    </a:cubicBezTo>
                    <a:cubicBezTo>
                      <a:pt x="2382520" y="1162050"/>
                      <a:pt x="2367280" y="1176020"/>
                      <a:pt x="2346960" y="1195070"/>
                    </a:cubicBezTo>
                    <a:cubicBezTo>
                      <a:pt x="2322830" y="1217930"/>
                      <a:pt x="2291080" y="1244600"/>
                      <a:pt x="2268220" y="1267460"/>
                    </a:cubicBezTo>
                    <a:cubicBezTo>
                      <a:pt x="2247900" y="1286510"/>
                      <a:pt x="2230120" y="1303020"/>
                      <a:pt x="2212340" y="1322070"/>
                    </a:cubicBezTo>
                    <a:cubicBezTo>
                      <a:pt x="2192020" y="1341120"/>
                      <a:pt x="2172970" y="1362710"/>
                      <a:pt x="2152650" y="1384300"/>
                    </a:cubicBezTo>
                    <a:cubicBezTo>
                      <a:pt x="2131060" y="1407160"/>
                      <a:pt x="2109470" y="1430020"/>
                      <a:pt x="2086610" y="1452880"/>
                    </a:cubicBezTo>
                    <a:cubicBezTo>
                      <a:pt x="2062480" y="1477010"/>
                      <a:pt x="2037080" y="1501140"/>
                      <a:pt x="2011680" y="1524000"/>
                    </a:cubicBezTo>
                    <a:cubicBezTo>
                      <a:pt x="1985010" y="1546860"/>
                      <a:pt x="1959610" y="1569720"/>
                      <a:pt x="1934210" y="1592580"/>
                    </a:cubicBezTo>
                    <a:cubicBezTo>
                      <a:pt x="1908810" y="1614170"/>
                      <a:pt x="1883410" y="1635760"/>
                      <a:pt x="1859280" y="1657350"/>
                    </a:cubicBezTo>
                    <a:cubicBezTo>
                      <a:pt x="1835150" y="1677670"/>
                      <a:pt x="1809750" y="1699260"/>
                      <a:pt x="1786890" y="1718310"/>
                    </a:cubicBezTo>
                    <a:cubicBezTo>
                      <a:pt x="1765300" y="1736090"/>
                      <a:pt x="1748790" y="1751330"/>
                      <a:pt x="1727200" y="1769110"/>
                    </a:cubicBezTo>
                    <a:cubicBezTo>
                      <a:pt x="1703070" y="1788160"/>
                      <a:pt x="1672590" y="1813560"/>
                      <a:pt x="1651000" y="1828800"/>
                    </a:cubicBezTo>
                    <a:cubicBezTo>
                      <a:pt x="1634490" y="1840230"/>
                      <a:pt x="1614170" y="1849120"/>
                      <a:pt x="1610360" y="1855470"/>
                    </a:cubicBezTo>
                    <a:cubicBezTo>
                      <a:pt x="1609090" y="1856740"/>
                      <a:pt x="1609090" y="1859280"/>
                      <a:pt x="1609090" y="1860550"/>
                    </a:cubicBezTo>
                    <a:cubicBezTo>
                      <a:pt x="1609090" y="1861820"/>
                      <a:pt x="1611630" y="1865630"/>
                      <a:pt x="1611630" y="1865630"/>
                    </a:cubicBezTo>
                    <a:cubicBezTo>
                      <a:pt x="1611630" y="1865630"/>
                      <a:pt x="1612900" y="1873250"/>
                      <a:pt x="1612900" y="1877060"/>
                    </a:cubicBezTo>
                    <a:cubicBezTo>
                      <a:pt x="1614170" y="1879600"/>
                      <a:pt x="1615440" y="1887220"/>
                      <a:pt x="1615440" y="1887220"/>
                    </a:cubicBezTo>
                    <a:cubicBezTo>
                      <a:pt x="1615440" y="1888490"/>
                      <a:pt x="1615440" y="1894840"/>
                      <a:pt x="1615440" y="1898650"/>
                    </a:cubicBezTo>
                    <a:cubicBezTo>
                      <a:pt x="1614170" y="1902460"/>
                      <a:pt x="1614170" y="1910080"/>
                      <a:pt x="1614170" y="1910080"/>
                    </a:cubicBezTo>
                    <a:cubicBezTo>
                      <a:pt x="1614170" y="1911350"/>
                      <a:pt x="1611630" y="1917700"/>
                      <a:pt x="1611630" y="1921510"/>
                    </a:cubicBezTo>
                    <a:cubicBezTo>
                      <a:pt x="1610360" y="1925320"/>
                      <a:pt x="1607820" y="1932940"/>
                      <a:pt x="1607820" y="1932940"/>
                    </a:cubicBezTo>
                    <a:cubicBezTo>
                      <a:pt x="1607820" y="1932940"/>
                      <a:pt x="1604010" y="1939290"/>
                      <a:pt x="1601470" y="1943100"/>
                    </a:cubicBezTo>
                    <a:cubicBezTo>
                      <a:pt x="1600200" y="1945640"/>
                      <a:pt x="1596390" y="1951990"/>
                      <a:pt x="1596390" y="1951990"/>
                    </a:cubicBezTo>
                    <a:cubicBezTo>
                      <a:pt x="1596390" y="1951990"/>
                      <a:pt x="1590040" y="1958340"/>
                      <a:pt x="1587500" y="1960880"/>
                    </a:cubicBezTo>
                    <a:cubicBezTo>
                      <a:pt x="1584960" y="1963420"/>
                      <a:pt x="1579880" y="1968500"/>
                      <a:pt x="1579880" y="1968500"/>
                    </a:cubicBezTo>
                    <a:cubicBezTo>
                      <a:pt x="1579880" y="1968500"/>
                      <a:pt x="1573530" y="1972310"/>
                      <a:pt x="1569720" y="1974850"/>
                    </a:cubicBezTo>
                    <a:cubicBezTo>
                      <a:pt x="1567180" y="1976120"/>
                      <a:pt x="1560830" y="1981200"/>
                      <a:pt x="1560830" y="1981200"/>
                    </a:cubicBezTo>
                    <a:cubicBezTo>
                      <a:pt x="1559560" y="1981200"/>
                      <a:pt x="1511300" y="2011680"/>
                      <a:pt x="1513840" y="2018030"/>
                    </a:cubicBezTo>
                    <a:cubicBezTo>
                      <a:pt x="1515110" y="2024380"/>
                      <a:pt x="1544320" y="2021840"/>
                      <a:pt x="1562100" y="2024380"/>
                    </a:cubicBezTo>
                    <a:cubicBezTo>
                      <a:pt x="1584960" y="2026920"/>
                      <a:pt x="1612900" y="2029460"/>
                      <a:pt x="1638300" y="2032000"/>
                    </a:cubicBezTo>
                    <a:cubicBezTo>
                      <a:pt x="1664970" y="2034540"/>
                      <a:pt x="1692910" y="2037080"/>
                      <a:pt x="1720850" y="2040890"/>
                    </a:cubicBezTo>
                    <a:cubicBezTo>
                      <a:pt x="1751330" y="2044700"/>
                      <a:pt x="1785620" y="2051050"/>
                      <a:pt x="1817370" y="2056130"/>
                    </a:cubicBezTo>
                    <a:cubicBezTo>
                      <a:pt x="1847850" y="2061210"/>
                      <a:pt x="1878330" y="2066290"/>
                      <a:pt x="1906270" y="2071370"/>
                    </a:cubicBezTo>
                    <a:cubicBezTo>
                      <a:pt x="1932940" y="2076450"/>
                      <a:pt x="1955800" y="2082800"/>
                      <a:pt x="1982470" y="2086610"/>
                    </a:cubicBezTo>
                    <a:cubicBezTo>
                      <a:pt x="2010410" y="2090420"/>
                      <a:pt x="2039620" y="2092960"/>
                      <a:pt x="2067560" y="2092960"/>
                    </a:cubicBezTo>
                    <a:cubicBezTo>
                      <a:pt x="2095500" y="2094230"/>
                      <a:pt x="2122170" y="2095500"/>
                      <a:pt x="2148840" y="2092960"/>
                    </a:cubicBezTo>
                    <a:cubicBezTo>
                      <a:pt x="2176780" y="2090420"/>
                      <a:pt x="2204720" y="2082800"/>
                      <a:pt x="2233930" y="2077720"/>
                    </a:cubicBezTo>
                    <a:cubicBezTo>
                      <a:pt x="2264410" y="2072640"/>
                      <a:pt x="2297430" y="2066290"/>
                      <a:pt x="2327910" y="2063750"/>
                    </a:cubicBezTo>
                    <a:cubicBezTo>
                      <a:pt x="2358390" y="2061210"/>
                      <a:pt x="2387600" y="2061210"/>
                      <a:pt x="2418080" y="2059940"/>
                    </a:cubicBezTo>
                    <a:cubicBezTo>
                      <a:pt x="2448560" y="2057400"/>
                      <a:pt x="2480310" y="2056130"/>
                      <a:pt x="2512060" y="2053590"/>
                    </a:cubicBezTo>
                    <a:cubicBezTo>
                      <a:pt x="2545080" y="2051050"/>
                      <a:pt x="2580640" y="2045970"/>
                      <a:pt x="2612390" y="2043430"/>
                    </a:cubicBezTo>
                    <a:cubicBezTo>
                      <a:pt x="2640330" y="2040890"/>
                      <a:pt x="2665730" y="2038350"/>
                      <a:pt x="2692400" y="2037080"/>
                    </a:cubicBezTo>
                    <a:cubicBezTo>
                      <a:pt x="2719070" y="2035810"/>
                      <a:pt x="2743200" y="2034540"/>
                      <a:pt x="2771140" y="2035810"/>
                    </a:cubicBezTo>
                    <a:cubicBezTo>
                      <a:pt x="2804160" y="2035810"/>
                      <a:pt x="2863850" y="2040890"/>
                      <a:pt x="2875280" y="2042160"/>
                    </a:cubicBezTo>
                    <a:cubicBezTo>
                      <a:pt x="2877820" y="2042160"/>
                      <a:pt x="2877820" y="2043430"/>
                      <a:pt x="2880360" y="2043430"/>
                    </a:cubicBezTo>
                    <a:cubicBezTo>
                      <a:pt x="2890520" y="2043430"/>
                      <a:pt x="2947670" y="2035810"/>
                      <a:pt x="2966720" y="2037080"/>
                    </a:cubicBezTo>
                    <a:cubicBezTo>
                      <a:pt x="2974340" y="2037080"/>
                      <a:pt x="2978150" y="2040890"/>
                      <a:pt x="2984500" y="2038350"/>
                    </a:cubicBezTo>
                    <a:cubicBezTo>
                      <a:pt x="2998470" y="2034540"/>
                      <a:pt x="3014980" y="2010410"/>
                      <a:pt x="3032760" y="1993900"/>
                    </a:cubicBezTo>
                    <a:cubicBezTo>
                      <a:pt x="3053080" y="1974850"/>
                      <a:pt x="3077210" y="1950720"/>
                      <a:pt x="3100070" y="1930400"/>
                    </a:cubicBezTo>
                    <a:cubicBezTo>
                      <a:pt x="3120390" y="1912620"/>
                      <a:pt x="3135630" y="1887220"/>
                      <a:pt x="3162300" y="1878330"/>
                    </a:cubicBezTo>
                    <a:cubicBezTo>
                      <a:pt x="3192780" y="1869440"/>
                      <a:pt x="3252470" y="1874520"/>
                      <a:pt x="3277870" y="1888490"/>
                    </a:cubicBezTo>
                    <a:cubicBezTo>
                      <a:pt x="3294380" y="1898650"/>
                      <a:pt x="3300730" y="1934210"/>
                      <a:pt x="3308350" y="1936750"/>
                    </a:cubicBezTo>
                    <a:cubicBezTo>
                      <a:pt x="3310890" y="1938020"/>
                      <a:pt x="3313430" y="1935480"/>
                      <a:pt x="3315970" y="1932940"/>
                    </a:cubicBezTo>
                    <a:cubicBezTo>
                      <a:pt x="3322320" y="1926590"/>
                      <a:pt x="3327400" y="1913890"/>
                      <a:pt x="3333750" y="1901190"/>
                    </a:cubicBezTo>
                    <a:cubicBezTo>
                      <a:pt x="3346450" y="1880870"/>
                      <a:pt x="3364230" y="1850390"/>
                      <a:pt x="3380740" y="1823720"/>
                    </a:cubicBezTo>
                    <a:cubicBezTo>
                      <a:pt x="3398520" y="1794510"/>
                      <a:pt x="3417570" y="1764030"/>
                      <a:pt x="3437890" y="1731010"/>
                    </a:cubicBezTo>
                    <a:cubicBezTo>
                      <a:pt x="3459480" y="1694180"/>
                      <a:pt x="3483610" y="1653540"/>
                      <a:pt x="3507740" y="1615440"/>
                    </a:cubicBezTo>
                    <a:cubicBezTo>
                      <a:pt x="3531870" y="1576070"/>
                      <a:pt x="3563620" y="1529080"/>
                      <a:pt x="3583940" y="1499870"/>
                    </a:cubicBezTo>
                    <a:cubicBezTo>
                      <a:pt x="3595370" y="1483360"/>
                      <a:pt x="3616960" y="1466850"/>
                      <a:pt x="3614420" y="1460500"/>
                    </a:cubicBezTo>
                    <a:cubicBezTo>
                      <a:pt x="3610610" y="1454150"/>
                      <a:pt x="3581400" y="1461770"/>
                      <a:pt x="3572510" y="1457960"/>
                    </a:cubicBezTo>
                    <a:cubicBezTo>
                      <a:pt x="3568700" y="1455420"/>
                      <a:pt x="3567430" y="1449070"/>
                      <a:pt x="3564890" y="1449070"/>
                    </a:cubicBezTo>
                    <a:cubicBezTo>
                      <a:pt x="3562350" y="1447800"/>
                      <a:pt x="3558540" y="1451610"/>
                      <a:pt x="3558540" y="1451610"/>
                    </a:cubicBezTo>
                    <a:cubicBezTo>
                      <a:pt x="3558540" y="1451610"/>
                      <a:pt x="3550920" y="1452880"/>
                      <a:pt x="3547110" y="1454150"/>
                    </a:cubicBezTo>
                    <a:cubicBezTo>
                      <a:pt x="3543300" y="1454150"/>
                      <a:pt x="3536950" y="1455420"/>
                      <a:pt x="3536950" y="1455420"/>
                    </a:cubicBezTo>
                    <a:cubicBezTo>
                      <a:pt x="3535680" y="1455420"/>
                      <a:pt x="3529330" y="1455420"/>
                      <a:pt x="3525520" y="1455420"/>
                    </a:cubicBezTo>
                    <a:cubicBezTo>
                      <a:pt x="3521710" y="1455420"/>
                      <a:pt x="3514090" y="1455420"/>
                      <a:pt x="3512820" y="1455420"/>
                    </a:cubicBezTo>
                    <a:cubicBezTo>
                      <a:pt x="3512820" y="1455420"/>
                      <a:pt x="3506470" y="1452880"/>
                      <a:pt x="3502660" y="1451610"/>
                    </a:cubicBezTo>
                    <a:cubicBezTo>
                      <a:pt x="3498850" y="1450340"/>
                      <a:pt x="3491230" y="1449070"/>
                      <a:pt x="3491230" y="1449070"/>
                    </a:cubicBezTo>
                    <a:cubicBezTo>
                      <a:pt x="3491230" y="1449070"/>
                      <a:pt x="3484880" y="1445260"/>
                      <a:pt x="3481070" y="1442720"/>
                    </a:cubicBezTo>
                    <a:cubicBezTo>
                      <a:pt x="3478530" y="1441450"/>
                      <a:pt x="3472180" y="1437640"/>
                      <a:pt x="3470910" y="1437640"/>
                    </a:cubicBezTo>
                    <a:cubicBezTo>
                      <a:pt x="3470910" y="1437640"/>
                      <a:pt x="3465830" y="1431290"/>
                      <a:pt x="3463290" y="1428750"/>
                    </a:cubicBezTo>
                    <a:cubicBezTo>
                      <a:pt x="3460750" y="1426210"/>
                      <a:pt x="3454400" y="1421130"/>
                      <a:pt x="3454400" y="1421130"/>
                    </a:cubicBezTo>
                    <a:cubicBezTo>
                      <a:pt x="3454400" y="1421130"/>
                      <a:pt x="3450590" y="1414780"/>
                      <a:pt x="3449320" y="1410970"/>
                    </a:cubicBezTo>
                    <a:cubicBezTo>
                      <a:pt x="3446780" y="1408430"/>
                      <a:pt x="3442970" y="1402080"/>
                      <a:pt x="3442970" y="1402080"/>
                    </a:cubicBezTo>
                    <a:cubicBezTo>
                      <a:pt x="3442970" y="1402080"/>
                      <a:pt x="3440430" y="1394460"/>
                      <a:pt x="3439160" y="1390650"/>
                    </a:cubicBezTo>
                    <a:cubicBezTo>
                      <a:pt x="3437890" y="1386840"/>
                      <a:pt x="3435350" y="1380490"/>
                      <a:pt x="3435350" y="1380490"/>
                    </a:cubicBezTo>
                    <a:cubicBezTo>
                      <a:pt x="3435350" y="1380490"/>
                      <a:pt x="3434080" y="1372870"/>
                      <a:pt x="3434080" y="1369060"/>
                    </a:cubicBezTo>
                    <a:cubicBezTo>
                      <a:pt x="3434080" y="1365250"/>
                      <a:pt x="3432810" y="1357630"/>
                      <a:pt x="3434080" y="1357630"/>
                    </a:cubicBezTo>
                    <a:cubicBezTo>
                      <a:pt x="3434080" y="1357630"/>
                      <a:pt x="3434080" y="1350010"/>
                      <a:pt x="3435350" y="1346200"/>
                    </a:cubicBezTo>
                    <a:cubicBezTo>
                      <a:pt x="3435350" y="1342390"/>
                      <a:pt x="3436620" y="1334770"/>
                      <a:pt x="3436620" y="1334770"/>
                    </a:cubicBezTo>
                    <a:cubicBezTo>
                      <a:pt x="3436620" y="1334770"/>
                      <a:pt x="3440430" y="1327150"/>
                      <a:pt x="3441700" y="1323340"/>
                    </a:cubicBezTo>
                    <a:cubicBezTo>
                      <a:pt x="3442970" y="1320800"/>
                      <a:pt x="3445510" y="1313180"/>
                      <a:pt x="3445510" y="1313180"/>
                    </a:cubicBezTo>
                    <a:cubicBezTo>
                      <a:pt x="3446780" y="1313180"/>
                      <a:pt x="3450590" y="1306830"/>
                      <a:pt x="3453130" y="1304290"/>
                    </a:cubicBezTo>
                    <a:cubicBezTo>
                      <a:pt x="3455670" y="1300480"/>
                      <a:pt x="3459480" y="1295400"/>
                      <a:pt x="3459480" y="1295400"/>
                    </a:cubicBezTo>
                    <a:cubicBezTo>
                      <a:pt x="3459480" y="1295400"/>
                      <a:pt x="3496310" y="1256030"/>
                      <a:pt x="3512820" y="1239520"/>
                    </a:cubicBezTo>
                    <a:cubicBezTo>
                      <a:pt x="3526790" y="1224280"/>
                      <a:pt x="3547110" y="1210310"/>
                      <a:pt x="3552190" y="1198880"/>
                    </a:cubicBezTo>
                    <a:cubicBezTo>
                      <a:pt x="3554730" y="1192530"/>
                      <a:pt x="3550920" y="1189990"/>
                      <a:pt x="3553460" y="1182370"/>
                    </a:cubicBezTo>
                    <a:cubicBezTo>
                      <a:pt x="3559810" y="1165860"/>
                      <a:pt x="3591560" y="1130300"/>
                      <a:pt x="3611880" y="1104900"/>
                    </a:cubicBezTo>
                    <a:cubicBezTo>
                      <a:pt x="3630930" y="1080770"/>
                      <a:pt x="3652520" y="1057910"/>
                      <a:pt x="3672840" y="1035050"/>
                    </a:cubicBezTo>
                    <a:cubicBezTo>
                      <a:pt x="3694430" y="1010920"/>
                      <a:pt x="3717290" y="986790"/>
                      <a:pt x="3738880" y="961390"/>
                    </a:cubicBezTo>
                    <a:cubicBezTo>
                      <a:pt x="3760470" y="937260"/>
                      <a:pt x="3782060" y="911860"/>
                      <a:pt x="3802380" y="887730"/>
                    </a:cubicBezTo>
                    <a:cubicBezTo>
                      <a:pt x="3821430" y="867410"/>
                      <a:pt x="3846830" y="839470"/>
                      <a:pt x="3854450" y="830580"/>
                    </a:cubicBezTo>
                    <a:cubicBezTo>
                      <a:pt x="3856990" y="828040"/>
                      <a:pt x="3856990" y="826770"/>
                      <a:pt x="3859530" y="825500"/>
                    </a:cubicBezTo>
                    <a:cubicBezTo>
                      <a:pt x="3862070" y="822960"/>
                      <a:pt x="3864610" y="820420"/>
                      <a:pt x="3868420" y="817880"/>
                    </a:cubicBezTo>
                    <a:cubicBezTo>
                      <a:pt x="3870960" y="815340"/>
                      <a:pt x="3876040" y="810260"/>
                      <a:pt x="3876040" y="810260"/>
                    </a:cubicBezTo>
                    <a:cubicBezTo>
                      <a:pt x="3876040" y="810260"/>
                      <a:pt x="3883660" y="806450"/>
                      <a:pt x="3886200" y="805180"/>
                    </a:cubicBezTo>
                    <a:cubicBezTo>
                      <a:pt x="3890010" y="803910"/>
                      <a:pt x="3896360" y="800100"/>
                      <a:pt x="3896360" y="800100"/>
                    </a:cubicBezTo>
                    <a:cubicBezTo>
                      <a:pt x="3897630" y="800100"/>
                      <a:pt x="3903980" y="798830"/>
                      <a:pt x="3907790" y="797560"/>
                    </a:cubicBezTo>
                    <a:cubicBezTo>
                      <a:pt x="3911600" y="796290"/>
                      <a:pt x="3919220" y="795020"/>
                      <a:pt x="3919220" y="795020"/>
                    </a:cubicBezTo>
                    <a:cubicBezTo>
                      <a:pt x="3919220" y="795020"/>
                      <a:pt x="3926840" y="795020"/>
                      <a:pt x="3930650" y="795020"/>
                    </a:cubicBezTo>
                    <a:cubicBezTo>
                      <a:pt x="3934460" y="795020"/>
                      <a:pt x="3942080" y="795020"/>
                      <a:pt x="3942080" y="795020"/>
                    </a:cubicBezTo>
                    <a:cubicBezTo>
                      <a:pt x="3942080" y="795020"/>
                      <a:pt x="3949700" y="796290"/>
                      <a:pt x="3953510" y="797560"/>
                    </a:cubicBezTo>
                    <a:cubicBezTo>
                      <a:pt x="3957320" y="798830"/>
                      <a:pt x="3964940" y="800100"/>
                      <a:pt x="3964940" y="800100"/>
                    </a:cubicBezTo>
                    <a:cubicBezTo>
                      <a:pt x="3964940" y="800100"/>
                      <a:pt x="3971290" y="803910"/>
                      <a:pt x="3975100" y="806450"/>
                    </a:cubicBezTo>
                    <a:cubicBezTo>
                      <a:pt x="3977640" y="807720"/>
                      <a:pt x="3983990" y="811530"/>
                      <a:pt x="3985260" y="811530"/>
                    </a:cubicBezTo>
                    <a:cubicBezTo>
                      <a:pt x="3985260" y="811530"/>
                      <a:pt x="3990340" y="816610"/>
                      <a:pt x="3992880" y="819150"/>
                    </a:cubicBezTo>
                    <a:cubicBezTo>
                      <a:pt x="3996690" y="821690"/>
                      <a:pt x="4001770" y="826770"/>
                      <a:pt x="4001770" y="826770"/>
                    </a:cubicBezTo>
                    <a:cubicBezTo>
                      <a:pt x="4001770" y="826770"/>
                      <a:pt x="4005580" y="833120"/>
                      <a:pt x="4008120" y="835660"/>
                    </a:cubicBezTo>
                    <a:cubicBezTo>
                      <a:pt x="4010660" y="839470"/>
                      <a:pt x="4014470" y="845820"/>
                      <a:pt x="4014470" y="845820"/>
                    </a:cubicBezTo>
                    <a:cubicBezTo>
                      <a:pt x="4014470" y="845820"/>
                      <a:pt x="4017010" y="853440"/>
                      <a:pt x="4018280" y="855980"/>
                    </a:cubicBezTo>
                    <a:cubicBezTo>
                      <a:pt x="4019550" y="859790"/>
                      <a:pt x="4022090" y="867410"/>
                      <a:pt x="4022090" y="867410"/>
                    </a:cubicBezTo>
                    <a:cubicBezTo>
                      <a:pt x="4023360" y="867410"/>
                      <a:pt x="4023360" y="875030"/>
                      <a:pt x="4023360" y="878840"/>
                    </a:cubicBezTo>
                    <a:cubicBezTo>
                      <a:pt x="4024630" y="882650"/>
                      <a:pt x="4025900" y="890270"/>
                      <a:pt x="4025900" y="890270"/>
                    </a:cubicBezTo>
                    <a:cubicBezTo>
                      <a:pt x="4025900" y="890270"/>
                      <a:pt x="4024630" y="897890"/>
                      <a:pt x="4023360" y="901700"/>
                    </a:cubicBezTo>
                    <a:cubicBezTo>
                      <a:pt x="4023360" y="904240"/>
                      <a:pt x="4020820" y="906780"/>
                      <a:pt x="4022090" y="910590"/>
                    </a:cubicBezTo>
                    <a:cubicBezTo>
                      <a:pt x="4027170" y="922020"/>
                      <a:pt x="4081780" y="948690"/>
                      <a:pt x="4091940" y="971550"/>
                    </a:cubicBezTo>
                    <a:cubicBezTo>
                      <a:pt x="4099560" y="989330"/>
                      <a:pt x="4083050" y="1026160"/>
                      <a:pt x="4090670" y="1029970"/>
                    </a:cubicBezTo>
                    <a:cubicBezTo>
                      <a:pt x="4100830" y="1035050"/>
                      <a:pt x="4136390" y="986790"/>
                      <a:pt x="4161790" y="966470"/>
                    </a:cubicBezTo>
                    <a:cubicBezTo>
                      <a:pt x="4187190" y="943610"/>
                      <a:pt x="4216400" y="920750"/>
                      <a:pt x="4243070" y="902970"/>
                    </a:cubicBezTo>
                    <a:cubicBezTo>
                      <a:pt x="4269740" y="883920"/>
                      <a:pt x="4293870" y="859790"/>
                      <a:pt x="4320540" y="854710"/>
                    </a:cubicBezTo>
                    <a:cubicBezTo>
                      <a:pt x="4347210" y="849630"/>
                      <a:pt x="4386580" y="871220"/>
                      <a:pt x="4404360" y="869950"/>
                    </a:cubicBezTo>
                    <a:cubicBezTo>
                      <a:pt x="4413250" y="868680"/>
                      <a:pt x="4414520" y="864870"/>
                      <a:pt x="4423410" y="863600"/>
                    </a:cubicBezTo>
                    <a:cubicBezTo>
                      <a:pt x="4442460" y="861060"/>
                      <a:pt x="4488180" y="857250"/>
                      <a:pt x="4513580" y="869950"/>
                    </a:cubicBezTo>
                    <a:cubicBezTo>
                      <a:pt x="4537710" y="881380"/>
                      <a:pt x="4565650" y="915670"/>
                      <a:pt x="4573270" y="933450"/>
                    </a:cubicBezTo>
                    <a:cubicBezTo>
                      <a:pt x="4577080" y="941070"/>
                      <a:pt x="4570730" y="944880"/>
                      <a:pt x="4574540" y="953770"/>
                    </a:cubicBezTo>
                    <a:cubicBezTo>
                      <a:pt x="4580890" y="972820"/>
                      <a:pt x="4625340" y="1002030"/>
                      <a:pt x="4630420" y="1031240"/>
                    </a:cubicBezTo>
                    <a:cubicBezTo>
                      <a:pt x="4636770" y="1062990"/>
                      <a:pt x="4617720" y="1108710"/>
                      <a:pt x="4603750" y="1139190"/>
                    </a:cubicBezTo>
                    <a:cubicBezTo>
                      <a:pt x="4591050" y="1167130"/>
                      <a:pt x="4572000" y="1186180"/>
                      <a:pt x="4554220" y="1210310"/>
                    </a:cubicBezTo>
                    <a:cubicBezTo>
                      <a:pt x="4535170" y="1236980"/>
                      <a:pt x="4514850" y="1264920"/>
                      <a:pt x="4493260" y="1294130"/>
                    </a:cubicBezTo>
                    <a:cubicBezTo>
                      <a:pt x="4469130" y="1325880"/>
                      <a:pt x="4428490" y="1381760"/>
                      <a:pt x="4415790" y="1397000"/>
                    </a:cubicBezTo>
                    <a:cubicBezTo>
                      <a:pt x="4413250" y="1400810"/>
                      <a:pt x="4411980" y="1402080"/>
                      <a:pt x="4409440" y="1404620"/>
                    </a:cubicBezTo>
                    <a:cubicBezTo>
                      <a:pt x="4406900" y="1409700"/>
                      <a:pt x="4404360" y="1414780"/>
                      <a:pt x="4400550" y="1419860"/>
                    </a:cubicBezTo>
                    <a:cubicBezTo>
                      <a:pt x="4395470" y="1428750"/>
                      <a:pt x="4380230" y="1438910"/>
                      <a:pt x="4380230" y="1449070"/>
                    </a:cubicBezTo>
                    <a:cubicBezTo>
                      <a:pt x="4382770" y="1461770"/>
                      <a:pt x="4418330" y="1471930"/>
                      <a:pt x="4428490" y="1490980"/>
                    </a:cubicBezTo>
                    <a:cubicBezTo>
                      <a:pt x="4439920" y="1517650"/>
                      <a:pt x="4441190" y="1564640"/>
                      <a:pt x="4437380" y="1596390"/>
                    </a:cubicBezTo>
                    <a:cubicBezTo>
                      <a:pt x="4432300" y="1626870"/>
                      <a:pt x="4417060" y="1652270"/>
                      <a:pt x="4403090" y="1680210"/>
                    </a:cubicBezTo>
                    <a:cubicBezTo>
                      <a:pt x="4387850" y="1710690"/>
                      <a:pt x="4361180" y="1751330"/>
                      <a:pt x="4349750" y="1769110"/>
                    </a:cubicBezTo>
                    <a:cubicBezTo>
                      <a:pt x="4344670" y="1776730"/>
                      <a:pt x="4338320" y="1779270"/>
                      <a:pt x="4338320" y="1785620"/>
                    </a:cubicBezTo>
                    <a:cubicBezTo>
                      <a:pt x="4337050" y="1793240"/>
                      <a:pt x="4352290" y="1799590"/>
                      <a:pt x="4354830" y="1812290"/>
                    </a:cubicBezTo>
                    <a:cubicBezTo>
                      <a:pt x="4359910" y="1836420"/>
                      <a:pt x="4343400" y="1897380"/>
                      <a:pt x="4333240" y="1920240"/>
                    </a:cubicBezTo>
                    <a:cubicBezTo>
                      <a:pt x="4328160" y="1934210"/>
                      <a:pt x="4314190" y="1946910"/>
                      <a:pt x="4316730" y="1948180"/>
                    </a:cubicBezTo>
                    <a:cubicBezTo>
                      <a:pt x="4319270" y="1951990"/>
                      <a:pt x="4356100" y="1921510"/>
                      <a:pt x="4377690" y="1907540"/>
                    </a:cubicBezTo>
                    <a:cubicBezTo>
                      <a:pt x="4399280" y="1893570"/>
                      <a:pt x="4418330" y="1880870"/>
                      <a:pt x="4443730" y="1866900"/>
                    </a:cubicBezTo>
                    <a:cubicBezTo>
                      <a:pt x="4474210" y="1849120"/>
                      <a:pt x="4518660" y="1826260"/>
                      <a:pt x="4551680" y="1811020"/>
                    </a:cubicBezTo>
                    <a:cubicBezTo>
                      <a:pt x="4578350" y="1798320"/>
                      <a:pt x="4607560" y="1784350"/>
                      <a:pt x="4626610" y="1781810"/>
                    </a:cubicBezTo>
                    <a:cubicBezTo>
                      <a:pt x="4636770" y="1779270"/>
                      <a:pt x="4644390" y="1785620"/>
                      <a:pt x="4652010" y="1783080"/>
                    </a:cubicBezTo>
                    <a:cubicBezTo>
                      <a:pt x="4659630" y="1781810"/>
                      <a:pt x="4671060" y="1771650"/>
                      <a:pt x="4671060" y="1771650"/>
                    </a:cubicBezTo>
                    <a:cubicBezTo>
                      <a:pt x="4671060" y="1771650"/>
                      <a:pt x="4678680" y="1770380"/>
                      <a:pt x="4682490" y="1770380"/>
                    </a:cubicBezTo>
                    <a:cubicBezTo>
                      <a:pt x="4686300" y="1769110"/>
                      <a:pt x="4693920" y="1769110"/>
                      <a:pt x="4693920" y="1769110"/>
                    </a:cubicBezTo>
                    <a:cubicBezTo>
                      <a:pt x="4693920" y="1769110"/>
                      <a:pt x="4701540" y="1770380"/>
                      <a:pt x="4705350" y="1770380"/>
                    </a:cubicBezTo>
                    <a:cubicBezTo>
                      <a:pt x="4709160" y="1770380"/>
                      <a:pt x="4716780" y="1771650"/>
                      <a:pt x="4716780" y="1771650"/>
                    </a:cubicBezTo>
                    <a:cubicBezTo>
                      <a:pt x="4716780" y="1771650"/>
                      <a:pt x="4723130" y="1775460"/>
                      <a:pt x="4726940" y="1776730"/>
                    </a:cubicBezTo>
                    <a:cubicBezTo>
                      <a:pt x="4730750" y="1778000"/>
                      <a:pt x="4738370" y="1780540"/>
                      <a:pt x="4738370" y="1780540"/>
                    </a:cubicBezTo>
                    <a:cubicBezTo>
                      <a:pt x="4738370" y="1780540"/>
                      <a:pt x="4744720" y="1785620"/>
                      <a:pt x="4747260" y="1786890"/>
                    </a:cubicBezTo>
                    <a:cubicBezTo>
                      <a:pt x="4749800" y="1789430"/>
                      <a:pt x="4756150" y="1794510"/>
                      <a:pt x="4756150" y="1794510"/>
                    </a:cubicBezTo>
                    <a:cubicBezTo>
                      <a:pt x="4756150" y="1794510"/>
                      <a:pt x="4761230" y="1799590"/>
                      <a:pt x="4763770" y="1803400"/>
                    </a:cubicBezTo>
                    <a:cubicBezTo>
                      <a:pt x="4766310" y="1805940"/>
                      <a:pt x="4771390" y="1811020"/>
                      <a:pt x="4771390" y="1811020"/>
                    </a:cubicBezTo>
                    <a:cubicBezTo>
                      <a:pt x="4771390" y="1812290"/>
                      <a:pt x="4775200" y="1818640"/>
                      <a:pt x="4776470" y="1822450"/>
                    </a:cubicBezTo>
                    <a:cubicBezTo>
                      <a:pt x="4777740" y="1824990"/>
                      <a:pt x="4781550" y="1832610"/>
                      <a:pt x="4781550" y="1832610"/>
                    </a:cubicBezTo>
                    <a:cubicBezTo>
                      <a:pt x="4781550" y="1832610"/>
                      <a:pt x="4782820" y="1840230"/>
                      <a:pt x="4784090" y="1844040"/>
                    </a:cubicBezTo>
                    <a:cubicBezTo>
                      <a:pt x="4785360" y="1846580"/>
                      <a:pt x="4786630" y="1854200"/>
                      <a:pt x="4786630" y="1854200"/>
                    </a:cubicBezTo>
                    <a:cubicBezTo>
                      <a:pt x="4786630" y="1854200"/>
                      <a:pt x="4786630" y="1861820"/>
                      <a:pt x="4786630" y="1865630"/>
                    </a:cubicBezTo>
                    <a:cubicBezTo>
                      <a:pt x="4786630" y="1869440"/>
                      <a:pt x="4786630" y="1877060"/>
                      <a:pt x="4786630" y="1877060"/>
                    </a:cubicBezTo>
                    <a:cubicBezTo>
                      <a:pt x="4786630" y="1878330"/>
                      <a:pt x="4784090" y="1885950"/>
                      <a:pt x="4782820" y="1888490"/>
                    </a:cubicBezTo>
                    <a:cubicBezTo>
                      <a:pt x="4782820" y="1889760"/>
                      <a:pt x="4781550" y="1891030"/>
                      <a:pt x="4781550" y="1892300"/>
                    </a:cubicBezTo>
                    <a:cubicBezTo>
                      <a:pt x="4784090" y="1893570"/>
                      <a:pt x="4792980" y="1889760"/>
                      <a:pt x="4799330" y="1892300"/>
                    </a:cubicBezTo>
                    <a:cubicBezTo>
                      <a:pt x="4813300" y="1899920"/>
                      <a:pt x="4847590" y="1935480"/>
                      <a:pt x="4852670" y="1962150"/>
                    </a:cubicBezTo>
                    <a:cubicBezTo>
                      <a:pt x="4859020" y="1988820"/>
                      <a:pt x="4846320" y="2029460"/>
                      <a:pt x="4829810" y="2054860"/>
                    </a:cubicBezTo>
                    <a:cubicBezTo>
                      <a:pt x="4814570" y="2080260"/>
                      <a:pt x="4780280" y="2094230"/>
                      <a:pt x="4757420" y="2113280"/>
                    </a:cubicBezTo>
                    <a:cubicBezTo>
                      <a:pt x="4735830" y="2129790"/>
                      <a:pt x="4714240" y="2147570"/>
                      <a:pt x="4695190" y="2161540"/>
                    </a:cubicBezTo>
                    <a:cubicBezTo>
                      <a:pt x="4678680" y="2174240"/>
                      <a:pt x="4649470" y="2189480"/>
                      <a:pt x="4650740" y="2194560"/>
                    </a:cubicBezTo>
                    <a:cubicBezTo>
                      <a:pt x="4652010" y="2198370"/>
                      <a:pt x="4667250" y="2193290"/>
                      <a:pt x="4678680" y="2195830"/>
                    </a:cubicBezTo>
                    <a:cubicBezTo>
                      <a:pt x="4696460" y="2202180"/>
                      <a:pt x="4728210" y="2218690"/>
                      <a:pt x="4745990" y="2239010"/>
                    </a:cubicBezTo>
                    <a:cubicBezTo>
                      <a:pt x="4766310" y="2261870"/>
                      <a:pt x="4782820" y="2303780"/>
                      <a:pt x="4791710" y="2335530"/>
                    </a:cubicBezTo>
                    <a:cubicBezTo>
                      <a:pt x="4798060" y="2360930"/>
                      <a:pt x="4798060" y="2386330"/>
                      <a:pt x="4796790" y="2410460"/>
                    </a:cubicBezTo>
                    <a:cubicBezTo>
                      <a:pt x="4795520" y="2435860"/>
                      <a:pt x="4790440" y="2459990"/>
                      <a:pt x="4782820" y="2486660"/>
                    </a:cubicBezTo>
                    <a:cubicBezTo>
                      <a:pt x="4773930" y="2518410"/>
                      <a:pt x="4758690" y="2556510"/>
                      <a:pt x="4743450" y="2589530"/>
                    </a:cubicBezTo>
                    <a:cubicBezTo>
                      <a:pt x="4728210" y="2622550"/>
                      <a:pt x="4709160" y="2655570"/>
                      <a:pt x="4691380" y="2686050"/>
                    </a:cubicBezTo>
                    <a:cubicBezTo>
                      <a:pt x="4673600" y="2715260"/>
                      <a:pt x="4654550" y="2744470"/>
                      <a:pt x="4638040" y="2771140"/>
                    </a:cubicBezTo>
                    <a:cubicBezTo>
                      <a:pt x="4622800" y="2796540"/>
                      <a:pt x="4606290" y="2818130"/>
                      <a:pt x="4592320" y="2843530"/>
                    </a:cubicBezTo>
                    <a:cubicBezTo>
                      <a:pt x="4579620" y="2867660"/>
                      <a:pt x="4565650" y="2891790"/>
                      <a:pt x="4556760" y="2917190"/>
                    </a:cubicBezTo>
                    <a:cubicBezTo>
                      <a:pt x="4549140" y="2942590"/>
                      <a:pt x="4547870" y="2969260"/>
                      <a:pt x="4545330" y="2995930"/>
                    </a:cubicBezTo>
                    <a:cubicBezTo>
                      <a:pt x="4541520" y="3023870"/>
                      <a:pt x="4540250" y="3050540"/>
                      <a:pt x="4537710" y="3081020"/>
                    </a:cubicBezTo>
                    <a:cubicBezTo>
                      <a:pt x="4533900" y="3117850"/>
                      <a:pt x="4528820" y="3163570"/>
                      <a:pt x="4525010" y="3200400"/>
                    </a:cubicBezTo>
                    <a:cubicBezTo>
                      <a:pt x="4519930" y="3233420"/>
                      <a:pt x="4516120" y="3260090"/>
                      <a:pt x="4511040" y="3293110"/>
                    </a:cubicBezTo>
                    <a:cubicBezTo>
                      <a:pt x="4505960" y="3327400"/>
                      <a:pt x="4498340" y="3369310"/>
                      <a:pt x="4491990" y="3399790"/>
                    </a:cubicBezTo>
                    <a:cubicBezTo>
                      <a:pt x="4486910" y="3423920"/>
                      <a:pt x="4469130" y="3454400"/>
                      <a:pt x="4478020" y="3463290"/>
                    </a:cubicBezTo>
                    <a:cubicBezTo>
                      <a:pt x="4486910" y="3474720"/>
                      <a:pt x="4527550" y="3450590"/>
                      <a:pt x="4555490" y="3454400"/>
                    </a:cubicBezTo>
                    <a:cubicBezTo>
                      <a:pt x="4587240" y="3456940"/>
                      <a:pt x="4646930" y="3481070"/>
                      <a:pt x="4658360" y="3492500"/>
                    </a:cubicBezTo>
                    <a:cubicBezTo>
                      <a:pt x="4662170" y="3495040"/>
                      <a:pt x="4660900" y="3500120"/>
                      <a:pt x="4663440" y="3501390"/>
                    </a:cubicBezTo>
                    <a:cubicBezTo>
                      <a:pt x="4667250" y="3501390"/>
                      <a:pt x="4672330" y="3478530"/>
                      <a:pt x="4686300" y="3467100"/>
                    </a:cubicBezTo>
                    <a:cubicBezTo>
                      <a:pt x="4714240" y="3442970"/>
                      <a:pt x="4820920" y="3379470"/>
                      <a:pt x="4853940" y="3392170"/>
                    </a:cubicBezTo>
                    <a:cubicBezTo>
                      <a:pt x="4875530" y="3399790"/>
                      <a:pt x="4884420" y="3441700"/>
                      <a:pt x="4886960" y="3465830"/>
                    </a:cubicBezTo>
                    <a:cubicBezTo>
                      <a:pt x="4889500" y="3488690"/>
                      <a:pt x="4875530" y="3531870"/>
                      <a:pt x="4875530" y="3533140"/>
                    </a:cubicBezTo>
                    <a:cubicBezTo>
                      <a:pt x="4875530" y="3534410"/>
                      <a:pt x="4875530" y="3544570"/>
                      <a:pt x="4872990" y="3552190"/>
                    </a:cubicBezTo>
                    <a:cubicBezTo>
                      <a:pt x="4866640" y="3569970"/>
                      <a:pt x="4851400" y="3600450"/>
                      <a:pt x="4837430" y="3624580"/>
                    </a:cubicBezTo>
                    <a:cubicBezTo>
                      <a:pt x="4824730" y="3648710"/>
                      <a:pt x="4810760" y="3672840"/>
                      <a:pt x="4792980" y="3696970"/>
                    </a:cubicBezTo>
                    <a:cubicBezTo>
                      <a:pt x="4773930" y="3726180"/>
                      <a:pt x="4747260" y="3759200"/>
                      <a:pt x="4725670" y="3784600"/>
                    </a:cubicBezTo>
                    <a:cubicBezTo>
                      <a:pt x="4706620" y="3806190"/>
                      <a:pt x="4681220" y="3827780"/>
                      <a:pt x="4671060" y="3841750"/>
                    </a:cubicBezTo>
                    <a:cubicBezTo>
                      <a:pt x="4665980" y="3848100"/>
                      <a:pt x="4665980" y="3850640"/>
                      <a:pt x="4660900" y="3858260"/>
                    </a:cubicBezTo>
                    <a:cubicBezTo>
                      <a:pt x="4649470" y="3874770"/>
                      <a:pt x="4626610" y="3910330"/>
                      <a:pt x="4606290" y="3935730"/>
                    </a:cubicBezTo>
                    <a:cubicBezTo>
                      <a:pt x="4584700" y="3962400"/>
                      <a:pt x="4558030" y="3995420"/>
                      <a:pt x="4532630" y="4015740"/>
                    </a:cubicBezTo>
                    <a:cubicBezTo>
                      <a:pt x="4511040" y="4032250"/>
                      <a:pt x="4488180" y="4048760"/>
                      <a:pt x="4464050" y="4053840"/>
                    </a:cubicBezTo>
                    <a:cubicBezTo>
                      <a:pt x="4442460" y="4058920"/>
                      <a:pt x="4410710" y="4046220"/>
                      <a:pt x="4395470" y="4048760"/>
                    </a:cubicBezTo>
                    <a:cubicBezTo>
                      <a:pt x="4386580" y="4050030"/>
                      <a:pt x="4382770" y="4052570"/>
                      <a:pt x="4377690" y="4057650"/>
                    </a:cubicBezTo>
                    <a:cubicBezTo>
                      <a:pt x="4368800" y="4064000"/>
                      <a:pt x="4362450" y="4074160"/>
                      <a:pt x="4352290" y="4085590"/>
                    </a:cubicBezTo>
                    <a:cubicBezTo>
                      <a:pt x="4335780" y="4102100"/>
                      <a:pt x="4307840" y="4124960"/>
                      <a:pt x="4286250" y="4142740"/>
                    </a:cubicBezTo>
                    <a:cubicBezTo>
                      <a:pt x="4263390" y="4160520"/>
                      <a:pt x="4244340" y="4177030"/>
                      <a:pt x="4218940" y="4193540"/>
                    </a:cubicBezTo>
                    <a:cubicBezTo>
                      <a:pt x="4189730" y="4211320"/>
                      <a:pt x="4152900" y="4235450"/>
                      <a:pt x="4119880" y="4245610"/>
                    </a:cubicBezTo>
                    <a:cubicBezTo>
                      <a:pt x="4089400" y="4254500"/>
                      <a:pt x="4058920" y="4260850"/>
                      <a:pt x="4030980" y="4254500"/>
                    </a:cubicBezTo>
                    <a:cubicBezTo>
                      <a:pt x="4000500" y="4246880"/>
                      <a:pt x="3963670" y="4222750"/>
                      <a:pt x="3947160" y="4198620"/>
                    </a:cubicBezTo>
                    <a:cubicBezTo>
                      <a:pt x="3930650" y="4174490"/>
                      <a:pt x="3940810" y="4132580"/>
                      <a:pt x="3925570" y="4108450"/>
                    </a:cubicBezTo>
                    <a:cubicBezTo>
                      <a:pt x="3910330" y="4084320"/>
                      <a:pt x="3862070" y="4065270"/>
                      <a:pt x="3854450" y="4051300"/>
                    </a:cubicBezTo>
                    <a:cubicBezTo>
                      <a:pt x="3851910" y="4044950"/>
                      <a:pt x="3855720" y="4036060"/>
                      <a:pt x="3853180" y="4034790"/>
                    </a:cubicBezTo>
                    <a:cubicBezTo>
                      <a:pt x="3848100" y="4032250"/>
                      <a:pt x="3829050" y="4052570"/>
                      <a:pt x="3813810" y="4061460"/>
                    </a:cubicBezTo>
                    <a:cubicBezTo>
                      <a:pt x="3792220" y="4072890"/>
                      <a:pt x="3763010" y="4090670"/>
                      <a:pt x="3735070" y="4095750"/>
                    </a:cubicBezTo>
                    <a:cubicBezTo>
                      <a:pt x="3705860" y="4099560"/>
                      <a:pt x="3662680" y="4095750"/>
                      <a:pt x="3643630" y="4085590"/>
                    </a:cubicBezTo>
                    <a:cubicBezTo>
                      <a:pt x="3632200" y="4079240"/>
                      <a:pt x="3632200" y="4062730"/>
                      <a:pt x="3623310" y="4060190"/>
                    </a:cubicBezTo>
                    <a:cubicBezTo>
                      <a:pt x="3613150" y="4057650"/>
                      <a:pt x="3600450" y="4072890"/>
                      <a:pt x="3582670" y="4077970"/>
                    </a:cubicBezTo>
                    <a:cubicBezTo>
                      <a:pt x="3557270" y="4086860"/>
                      <a:pt x="3507740" y="4099560"/>
                      <a:pt x="3481070" y="4099560"/>
                    </a:cubicBezTo>
                    <a:cubicBezTo>
                      <a:pt x="3463290" y="4100830"/>
                      <a:pt x="3446780" y="4091940"/>
                      <a:pt x="3435350" y="4091940"/>
                    </a:cubicBezTo>
                    <a:cubicBezTo>
                      <a:pt x="3429000" y="4093210"/>
                      <a:pt x="3427730" y="4094480"/>
                      <a:pt x="3421380" y="4094480"/>
                    </a:cubicBezTo>
                    <a:cubicBezTo>
                      <a:pt x="3406140" y="4097020"/>
                      <a:pt x="3371850" y="4100830"/>
                      <a:pt x="3345180" y="4099560"/>
                    </a:cubicBezTo>
                    <a:cubicBezTo>
                      <a:pt x="3313430" y="4098290"/>
                      <a:pt x="3274060" y="4098290"/>
                      <a:pt x="3246120" y="4085590"/>
                    </a:cubicBezTo>
                    <a:cubicBezTo>
                      <a:pt x="3216910" y="4071620"/>
                      <a:pt x="3186430" y="4046220"/>
                      <a:pt x="3172460" y="4020820"/>
                    </a:cubicBezTo>
                    <a:cubicBezTo>
                      <a:pt x="3158490" y="3996690"/>
                      <a:pt x="3155950" y="3961130"/>
                      <a:pt x="3157220" y="3939540"/>
                    </a:cubicBezTo>
                    <a:cubicBezTo>
                      <a:pt x="3158490" y="3924300"/>
                      <a:pt x="3175000" y="3909060"/>
                      <a:pt x="3169920" y="3902710"/>
                    </a:cubicBezTo>
                    <a:cubicBezTo>
                      <a:pt x="3162300" y="3893820"/>
                      <a:pt x="3119120" y="3909060"/>
                      <a:pt x="3091180" y="3910330"/>
                    </a:cubicBezTo>
                    <a:cubicBezTo>
                      <a:pt x="3056890" y="3912870"/>
                      <a:pt x="3014980" y="3915410"/>
                      <a:pt x="2979420" y="3916680"/>
                    </a:cubicBezTo>
                    <a:cubicBezTo>
                      <a:pt x="2947670" y="3917950"/>
                      <a:pt x="2913380" y="3917950"/>
                      <a:pt x="2886710" y="3917950"/>
                    </a:cubicBezTo>
                    <a:cubicBezTo>
                      <a:pt x="2866390" y="3919220"/>
                      <a:pt x="2846070" y="3917950"/>
                      <a:pt x="2833370" y="3919220"/>
                    </a:cubicBezTo>
                    <a:cubicBezTo>
                      <a:pt x="2825750" y="3919220"/>
                      <a:pt x="2824480" y="3919220"/>
                      <a:pt x="2816860" y="3919220"/>
                    </a:cubicBezTo>
                    <a:cubicBezTo>
                      <a:pt x="2796540" y="3920490"/>
                      <a:pt x="2739390" y="3921760"/>
                      <a:pt x="2703830" y="3921760"/>
                    </a:cubicBezTo>
                    <a:cubicBezTo>
                      <a:pt x="2672080" y="3921760"/>
                      <a:pt x="2644140" y="3921760"/>
                      <a:pt x="2614930" y="3921760"/>
                    </a:cubicBezTo>
                    <a:cubicBezTo>
                      <a:pt x="2586990" y="3920490"/>
                      <a:pt x="2561590" y="3919220"/>
                      <a:pt x="2533650" y="3916680"/>
                    </a:cubicBezTo>
                    <a:cubicBezTo>
                      <a:pt x="2504440" y="3914140"/>
                      <a:pt x="2472690" y="3912870"/>
                      <a:pt x="2443480" y="3907790"/>
                    </a:cubicBezTo>
                    <a:cubicBezTo>
                      <a:pt x="2416810" y="3903980"/>
                      <a:pt x="2378710" y="3898900"/>
                      <a:pt x="2364740" y="3890010"/>
                    </a:cubicBezTo>
                    <a:cubicBezTo>
                      <a:pt x="2358390" y="3884930"/>
                      <a:pt x="2357120" y="3874770"/>
                      <a:pt x="2353310" y="3873500"/>
                    </a:cubicBezTo>
                    <a:cubicBezTo>
                      <a:pt x="2349500" y="3873500"/>
                      <a:pt x="2348230" y="3876040"/>
                      <a:pt x="2344420" y="3877310"/>
                    </a:cubicBezTo>
                    <a:cubicBezTo>
                      <a:pt x="2329180" y="3883660"/>
                      <a:pt x="2279650" y="3901440"/>
                      <a:pt x="2249170" y="3911600"/>
                    </a:cubicBezTo>
                    <a:cubicBezTo>
                      <a:pt x="2221230" y="3919220"/>
                      <a:pt x="2195830" y="3926840"/>
                      <a:pt x="2166620" y="3931920"/>
                    </a:cubicBezTo>
                    <a:cubicBezTo>
                      <a:pt x="2137410" y="3937000"/>
                      <a:pt x="2101850" y="3943350"/>
                      <a:pt x="2073910" y="3942080"/>
                    </a:cubicBezTo>
                    <a:cubicBezTo>
                      <a:pt x="2051050" y="3939540"/>
                      <a:pt x="2023110" y="3923030"/>
                      <a:pt x="2011680" y="3925570"/>
                    </a:cubicBezTo>
                    <a:cubicBezTo>
                      <a:pt x="2006600" y="3926840"/>
                      <a:pt x="2006600" y="3929380"/>
                      <a:pt x="2001520" y="3931920"/>
                    </a:cubicBezTo>
                    <a:cubicBezTo>
                      <a:pt x="1988820" y="3940810"/>
                      <a:pt x="1954530" y="3962400"/>
                      <a:pt x="1929130" y="3973830"/>
                    </a:cubicBezTo>
                    <a:cubicBezTo>
                      <a:pt x="1901190" y="3985260"/>
                      <a:pt x="1873250" y="4003040"/>
                      <a:pt x="1842770" y="4001770"/>
                    </a:cubicBezTo>
                    <a:cubicBezTo>
                      <a:pt x="1808480" y="4000500"/>
                      <a:pt x="1743710" y="3967480"/>
                      <a:pt x="1733550" y="3953510"/>
                    </a:cubicBezTo>
                    <a:cubicBezTo>
                      <a:pt x="1729740" y="3948430"/>
                      <a:pt x="1732280" y="3940810"/>
                      <a:pt x="1731010" y="3940810"/>
                    </a:cubicBezTo>
                    <a:cubicBezTo>
                      <a:pt x="1725930" y="3940810"/>
                      <a:pt x="1653540" y="3930650"/>
                      <a:pt x="1630680" y="3910330"/>
                    </a:cubicBezTo>
                    <a:cubicBezTo>
                      <a:pt x="1609090" y="3891280"/>
                      <a:pt x="1596390" y="3846830"/>
                      <a:pt x="1592580" y="3829050"/>
                    </a:cubicBezTo>
                    <a:cubicBezTo>
                      <a:pt x="1590040" y="3820160"/>
                      <a:pt x="1596390" y="3811270"/>
                      <a:pt x="1592580" y="3808730"/>
                    </a:cubicBezTo>
                    <a:cubicBezTo>
                      <a:pt x="1584960" y="3803650"/>
                      <a:pt x="1537970" y="3841750"/>
                      <a:pt x="1511300" y="3850640"/>
                    </a:cubicBezTo>
                    <a:cubicBezTo>
                      <a:pt x="1484630" y="3859530"/>
                      <a:pt x="1455420" y="3864610"/>
                      <a:pt x="1433830" y="3860800"/>
                    </a:cubicBezTo>
                    <a:cubicBezTo>
                      <a:pt x="1414780" y="3858260"/>
                      <a:pt x="1403350" y="3839210"/>
                      <a:pt x="1385570" y="3837940"/>
                    </a:cubicBezTo>
                    <a:cubicBezTo>
                      <a:pt x="1362710" y="3835400"/>
                      <a:pt x="1334770" y="3855720"/>
                      <a:pt x="1308100" y="3859530"/>
                    </a:cubicBezTo>
                    <a:cubicBezTo>
                      <a:pt x="1280160" y="3862070"/>
                      <a:pt x="1243330" y="3862070"/>
                      <a:pt x="1221740" y="3854450"/>
                    </a:cubicBezTo>
                    <a:cubicBezTo>
                      <a:pt x="1206500" y="3848100"/>
                      <a:pt x="1198880" y="3827780"/>
                      <a:pt x="1188720" y="3826510"/>
                    </a:cubicBezTo>
                    <a:cubicBezTo>
                      <a:pt x="1179830" y="3826510"/>
                      <a:pt x="1174750" y="3836670"/>
                      <a:pt x="1163320" y="3841750"/>
                    </a:cubicBezTo>
                    <a:cubicBezTo>
                      <a:pt x="1144270" y="3850640"/>
                      <a:pt x="1108710" y="3865880"/>
                      <a:pt x="1084580" y="3865880"/>
                    </a:cubicBezTo>
                    <a:cubicBezTo>
                      <a:pt x="1064260" y="3867150"/>
                      <a:pt x="1042670" y="3849370"/>
                      <a:pt x="1027430" y="3853180"/>
                    </a:cubicBezTo>
                    <a:cubicBezTo>
                      <a:pt x="1014730" y="3855720"/>
                      <a:pt x="1009650" y="3869690"/>
                      <a:pt x="995680" y="3874770"/>
                    </a:cubicBezTo>
                    <a:cubicBezTo>
                      <a:pt x="972820" y="3884930"/>
                      <a:pt x="918210" y="3898900"/>
                      <a:pt x="896620" y="3895090"/>
                    </a:cubicBezTo>
                    <a:cubicBezTo>
                      <a:pt x="886460" y="3893820"/>
                      <a:pt x="881380" y="3881120"/>
                      <a:pt x="875030" y="3882390"/>
                    </a:cubicBezTo>
                    <a:cubicBezTo>
                      <a:pt x="866140" y="3884930"/>
                      <a:pt x="862330" y="3911600"/>
                      <a:pt x="854710" y="3926840"/>
                    </a:cubicBezTo>
                    <a:cubicBezTo>
                      <a:pt x="845820" y="3943350"/>
                      <a:pt x="824230" y="3962400"/>
                      <a:pt x="828040" y="3977640"/>
                    </a:cubicBezTo>
                    <a:cubicBezTo>
                      <a:pt x="831850" y="3997960"/>
                      <a:pt x="885190" y="4008120"/>
                      <a:pt x="899160" y="4029710"/>
                    </a:cubicBezTo>
                    <a:cubicBezTo>
                      <a:pt x="913130" y="4051300"/>
                      <a:pt x="914400" y="4090670"/>
                      <a:pt x="914400" y="4107180"/>
                    </a:cubicBezTo>
                    <a:cubicBezTo>
                      <a:pt x="914400" y="4114800"/>
                      <a:pt x="910590" y="4121150"/>
                      <a:pt x="913130" y="4123690"/>
                    </a:cubicBezTo>
                    <a:cubicBezTo>
                      <a:pt x="914400" y="4124960"/>
                      <a:pt x="918210" y="4119880"/>
                      <a:pt x="924560" y="4119880"/>
                    </a:cubicBezTo>
                    <a:cubicBezTo>
                      <a:pt x="941070" y="4122420"/>
                      <a:pt x="1007110" y="4152900"/>
                      <a:pt x="1018540" y="4169410"/>
                    </a:cubicBezTo>
                    <a:cubicBezTo>
                      <a:pt x="1023620" y="4177030"/>
                      <a:pt x="1014730" y="4191000"/>
                      <a:pt x="1019810" y="4193540"/>
                    </a:cubicBezTo>
                    <a:cubicBezTo>
                      <a:pt x="1029970" y="4198620"/>
                      <a:pt x="1071880" y="4161790"/>
                      <a:pt x="1098550" y="4146550"/>
                    </a:cubicBezTo>
                    <a:cubicBezTo>
                      <a:pt x="1122680" y="4132580"/>
                      <a:pt x="1148080" y="4119880"/>
                      <a:pt x="1173480" y="4107180"/>
                    </a:cubicBezTo>
                    <a:cubicBezTo>
                      <a:pt x="1196340" y="4094480"/>
                      <a:pt x="1225550" y="4080510"/>
                      <a:pt x="1243330" y="4072890"/>
                    </a:cubicBezTo>
                    <a:cubicBezTo>
                      <a:pt x="1254760" y="4067810"/>
                      <a:pt x="1270000" y="4061460"/>
                      <a:pt x="1270000" y="4061460"/>
                    </a:cubicBezTo>
                    <a:cubicBezTo>
                      <a:pt x="1270000" y="4061460"/>
                      <a:pt x="1277620" y="4060190"/>
                      <a:pt x="1281430" y="4058920"/>
                    </a:cubicBezTo>
                    <a:cubicBezTo>
                      <a:pt x="1285240" y="4057650"/>
                      <a:pt x="1291590" y="4056380"/>
                      <a:pt x="1292860" y="4056380"/>
                    </a:cubicBezTo>
                    <a:cubicBezTo>
                      <a:pt x="1292860" y="4056380"/>
                      <a:pt x="1300480" y="4056380"/>
                      <a:pt x="1304290" y="4056380"/>
                    </a:cubicBezTo>
                    <a:cubicBezTo>
                      <a:pt x="1308100" y="4056380"/>
                      <a:pt x="1314450" y="4056380"/>
                      <a:pt x="1315720" y="4056380"/>
                    </a:cubicBezTo>
                    <a:cubicBezTo>
                      <a:pt x="1315720" y="4056380"/>
                      <a:pt x="1322070" y="4057650"/>
                      <a:pt x="1325880" y="4058920"/>
                    </a:cubicBezTo>
                    <a:cubicBezTo>
                      <a:pt x="1329690" y="4060190"/>
                      <a:pt x="1337310" y="4061460"/>
                      <a:pt x="1337310" y="4061460"/>
                    </a:cubicBezTo>
                    <a:cubicBezTo>
                      <a:pt x="1337310" y="4061460"/>
                      <a:pt x="1344930" y="4065270"/>
                      <a:pt x="1347470" y="4066540"/>
                    </a:cubicBezTo>
                    <a:cubicBezTo>
                      <a:pt x="1351280" y="4069080"/>
                      <a:pt x="1357630" y="4071620"/>
                      <a:pt x="1357630" y="4072890"/>
                    </a:cubicBezTo>
                    <a:cubicBezTo>
                      <a:pt x="1357630" y="4072890"/>
                      <a:pt x="1363980" y="4077970"/>
                      <a:pt x="1366520" y="4080510"/>
                    </a:cubicBezTo>
                    <a:cubicBezTo>
                      <a:pt x="1369060" y="4083050"/>
                      <a:pt x="1375410" y="4086860"/>
                      <a:pt x="1375410" y="4086860"/>
                    </a:cubicBezTo>
                    <a:cubicBezTo>
                      <a:pt x="1375410" y="4086860"/>
                      <a:pt x="1375410" y="4088130"/>
                      <a:pt x="1375410" y="4088130"/>
                    </a:cubicBezTo>
                    <a:cubicBezTo>
                      <a:pt x="1375410" y="4088130"/>
                      <a:pt x="1379220" y="4093210"/>
                      <a:pt x="1381760" y="4097020"/>
                    </a:cubicBezTo>
                    <a:cubicBezTo>
                      <a:pt x="1384300" y="4099560"/>
                      <a:pt x="1388110" y="4105910"/>
                      <a:pt x="1388110" y="4105910"/>
                    </a:cubicBezTo>
                    <a:cubicBezTo>
                      <a:pt x="1388110" y="4105910"/>
                      <a:pt x="1390650" y="4113530"/>
                      <a:pt x="1391920" y="4117340"/>
                    </a:cubicBezTo>
                    <a:cubicBezTo>
                      <a:pt x="1393190" y="4121150"/>
                      <a:pt x="1397000" y="4127500"/>
                      <a:pt x="1397000" y="4127500"/>
                    </a:cubicBezTo>
                    <a:cubicBezTo>
                      <a:pt x="1397000" y="4127500"/>
                      <a:pt x="1397000" y="4135120"/>
                      <a:pt x="1398270" y="4138930"/>
                    </a:cubicBezTo>
                    <a:cubicBezTo>
                      <a:pt x="1398270" y="4142740"/>
                      <a:pt x="1399540" y="4150360"/>
                      <a:pt x="1399540" y="4150360"/>
                    </a:cubicBezTo>
                    <a:cubicBezTo>
                      <a:pt x="1399540" y="4150360"/>
                      <a:pt x="1398270" y="4157980"/>
                      <a:pt x="1398270" y="4161790"/>
                    </a:cubicBezTo>
                    <a:cubicBezTo>
                      <a:pt x="1397000" y="4165600"/>
                      <a:pt x="1397000" y="4173220"/>
                      <a:pt x="1397000" y="4173220"/>
                    </a:cubicBezTo>
                    <a:cubicBezTo>
                      <a:pt x="1397000" y="4173220"/>
                      <a:pt x="1394460" y="4180840"/>
                      <a:pt x="1393190" y="4184650"/>
                    </a:cubicBezTo>
                    <a:cubicBezTo>
                      <a:pt x="1390650" y="4187190"/>
                      <a:pt x="1388110" y="4194810"/>
                      <a:pt x="1388110" y="4194810"/>
                    </a:cubicBezTo>
                    <a:cubicBezTo>
                      <a:pt x="1388110" y="4194810"/>
                      <a:pt x="1384300" y="4201160"/>
                      <a:pt x="1381760" y="4204970"/>
                    </a:cubicBezTo>
                    <a:cubicBezTo>
                      <a:pt x="1380490" y="4207510"/>
                      <a:pt x="1375410" y="4213860"/>
                      <a:pt x="1375410" y="4213860"/>
                    </a:cubicBezTo>
                    <a:cubicBezTo>
                      <a:pt x="1375410" y="4213860"/>
                      <a:pt x="1370330" y="4218940"/>
                      <a:pt x="1366520" y="4221480"/>
                    </a:cubicBezTo>
                    <a:cubicBezTo>
                      <a:pt x="1363980" y="4224020"/>
                      <a:pt x="1358900" y="4229100"/>
                      <a:pt x="1358900" y="4229100"/>
                    </a:cubicBezTo>
                    <a:cubicBezTo>
                      <a:pt x="1358900" y="4229100"/>
                      <a:pt x="1351280" y="4232910"/>
                      <a:pt x="1348740" y="4234180"/>
                    </a:cubicBezTo>
                    <a:cubicBezTo>
                      <a:pt x="1344930" y="4236720"/>
                      <a:pt x="1338580" y="4239260"/>
                      <a:pt x="1338580" y="4239260"/>
                    </a:cubicBezTo>
                    <a:cubicBezTo>
                      <a:pt x="1337310" y="4240530"/>
                      <a:pt x="1282700" y="4302760"/>
                      <a:pt x="1258570" y="4325620"/>
                    </a:cubicBezTo>
                    <a:cubicBezTo>
                      <a:pt x="1240790" y="4343400"/>
                      <a:pt x="1212850" y="4354830"/>
                      <a:pt x="1207770" y="4368800"/>
                    </a:cubicBezTo>
                    <a:cubicBezTo>
                      <a:pt x="1205230" y="4378960"/>
                      <a:pt x="1220470" y="4387850"/>
                      <a:pt x="1219200" y="4399280"/>
                    </a:cubicBezTo>
                    <a:cubicBezTo>
                      <a:pt x="1215390" y="4417060"/>
                      <a:pt x="1191260" y="4441190"/>
                      <a:pt x="1173480" y="4461510"/>
                    </a:cubicBezTo>
                    <a:cubicBezTo>
                      <a:pt x="1154430" y="4483100"/>
                      <a:pt x="1129030" y="4502150"/>
                      <a:pt x="1104900" y="4522470"/>
                    </a:cubicBezTo>
                    <a:cubicBezTo>
                      <a:pt x="1079500" y="4544060"/>
                      <a:pt x="1046480" y="4570730"/>
                      <a:pt x="1023620" y="4588510"/>
                    </a:cubicBezTo>
                    <a:cubicBezTo>
                      <a:pt x="1007110" y="4601210"/>
                      <a:pt x="981710" y="4615180"/>
                      <a:pt x="982980" y="4618990"/>
                    </a:cubicBezTo>
                    <a:cubicBezTo>
                      <a:pt x="982980" y="4620260"/>
                      <a:pt x="989330" y="4617720"/>
                      <a:pt x="995680" y="4617720"/>
                    </a:cubicBezTo>
                    <a:cubicBezTo>
                      <a:pt x="1013460" y="4620260"/>
                      <a:pt x="1074420" y="4621530"/>
                      <a:pt x="1089660" y="4638040"/>
                    </a:cubicBezTo>
                    <a:cubicBezTo>
                      <a:pt x="1103630" y="4652010"/>
                      <a:pt x="1087120" y="4692650"/>
                      <a:pt x="1098550" y="4699000"/>
                    </a:cubicBezTo>
                    <a:cubicBezTo>
                      <a:pt x="1113790" y="4707890"/>
                      <a:pt x="1158240" y="4674870"/>
                      <a:pt x="1189990" y="4660900"/>
                    </a:cubicBezTo>
                    <a:cubicBezTo>
                      <a:pt x="1223010" y="4646930"/>
                      <a:pt x="1259840" y="4629150"/>
                      <a:pt x="1292860" y="4613910"/>
                    </a:cubicBezTo>
                    <a:cubicBezTo>
                      <a:pt x="1323340" y="4599940"/>
                      <a:pt x="1353820" y="4585970"/>
                      <a:pt x="1381760" y="4572000"/>
                    </a:cubicBezTo>
                    <a:cubicBezTo>
                      <a:pt x="1408430" y="4559300"/>
                      <a:pt x="1433830" y="4547870"/>
                      <a:pt x="1459230" y="4535170"/>
                    </a:cubicBezTo>
                    <a:cubicBezTo>
                      <a:pt x="1485900" y="4522470"/>
                      <a:pt x="1515110" y="4514850"/>
                      <a:pt x="1537970" y="4497070"/>
                    </a:cubicBezTo>
                    <a:cubicBezTo>
                      <a:pt x="1563370" y="4475480"/>
                      <a:pt x="1583690" y="4441190"/>
                      <a:pt x="1602740" y="4413250"/>
                    </a:cubicBezTo>
                    <a:cubicBezTo>
                      <a:pt x="1619250" y="4387850"/>
                      <a:pt x="1631950" y="4361180"/>
                      <a:pt x="1645920" y="4334510"/>
                    </a:cubicBezTo>
                    <a:cubicBezTo>
                      <a:pt x="1659890" y="4307840"/>
                      <a:pt x="1673860" y="4278630"/>
                      <a:pt x="1687830" y="4250690"/>
                    </a:cubicBezTo>
                    <a:cubicBezTo>
                      <a:pt x="1703070" y="4224020"/>
                      <a:pt x="1717040" y="4196080"/>
                      <a:pt x="1734820" y="4171950"/>
                    </a:cubicBezTo>
                    <a:cubicBezTo>
                      <a:pt x="1751330" y="4147820"/>
                      <a:pt x="1771650" y="4128770"/>
                      <a:pt x="1790700" y="4107180"/>
                    </a:cubicBezTo>
                    <a:cubicBezTo>
                      <a:pt x="1809750" y="4086860"/>
                      <a:pt x="1828800" y="4066540"/>
                      <a:pt x="1849120" y="4047490"/>
                    </a:cubicBezTo>
                    <a:cubicBezTo>
                      <a:pt x="1869440" y="4029710"/>
                      <a:pt x="1887220" y="4011930"/>
                      <a:pt x="1910080" y="3997960"/>
                    </a:cubicBezTo>
                    <a:cubicBezTo>
                      <a:pt x="1935480" y="3982720"/>
                      <a:pt x="1965960" y="3964940"/>
                      <a:pt x="1993900" y="3962400"/>
                    </a:cubicBezTo>
                    <a:cubicBezTo>
                      <a:pt x="2020570" y="3961130"/>
                      <a:pt x="2054860" y="3968750"/>
                      <a:pt x="2075180" y="3983990"/>
                    </a:cubicBezTo>
                    <a:cubicBezTo>
                      <a:pt x="2095500" y="3999230"/>
                      <a:pt x="2113280" y="4025900"/>
                      <a:pt x="2117090" y="4051300"/>
                    </a:cubicBezTo>
                    <a:cubicBezTo>
                      <a:pt x="2122170" y="4077970"/>
                      <a:pt x="2109470" y="4116070"/>
                      <a:pt x="2099310" y="4140200"/>
                    </a:cubicBezTo>
                    <a:cubicBezTo>
                      <a:pt x="2090420" y="4157980"/>
                      <a:pt x="2070100" y="4174490"/>
                      <a:pt x="2063750" y="4183380"/>
                    </a:cubicBezTo>
                    <a:cubicBezTo>
                      <a:pt x="2061210" y="4187190"/>
                      <a:pt x="2061210" y="4189730"/>
                      <a:pt x="2059940" y="4193540"/>
                    </a:cubicBezTo>
                    <a:cubicBezTo>
                      <a:pt x="2058670" y="4196080"/>
                      <a:pt x="2057400" y="4201160"/>
                      <a:pt x="2057400" y="4203700"/>
                    </a:cubicBezTo>
                    <a:cubicBezTo>
                      <a:pt x="2056130" y="4204970"/>
                      <a:pt x="2054860" y="4206240"/>
                      <a:pt x="2053590" y="4207510"/>
                    </a:cubicBezTo>
                    <a:cubicBezTo>
                      <a:pt x="2052320" y="4208780"/>
                      <a:pt x="2052320" y="4210050"/>
                      <a:pt x="2052320" y="4212590"/>
                    </a:cubicBezTo>
                    <a:cubicBezTo>
                      <a:pt x="2049780" y="4213860"/>
                      <a:pt x="2047240" y="4217670"/>
                      <a:pt x="2044700" y="4220210"/>
                    </a:cubicBezTo>
                    <a:cubicBezTo>
                      <a:pt x="2042160" y="4222750"/>
                      <a:pt x="2040890" y="4226560"/>
                      <a:pt x="2038350" y="4227830"/>
                    </a:cubicBezTo>
                    <a:cubicBezTo>
                      <a:pt x="2037080" y="4229100"/>
                      <a:pt x="2035810" y="4230370"/>
                      <a:pt x="2034540" y="4231640"/>
                    </a:cubicBezTo>
                    <a:cubicBezTo>
                      <a:pt x="2033270" y="4232910"/>
                      <a:pt x="2033270" y="4234180"/>
                      <a:pt x="2030730" y="4235450"/>
                    </a:cubicBezTo>
                    <a:cubicBezTo>
                      <a:pt x="2029460" y="4236720"/>
                      <a:pt x="2025650" y="4237990"/>
                      <a:pt x="2021840" y="4240530"/>
                    </a:cubicBezTo>
                    <a:cubicBezTo>
                      <a:pt x="2019300" y="4241800"/>
                      <a:pt x="2016760" y="4245610"/>
                      <a:pt x="2014220" y="4246880"/>
                    </a:cubicBezTo>
                    <a:cubicBezTo>
                      <a:pt x="2011680" y="4246880"/>
                      <a:pt x="2010410" y="4246880"/>
                      <a:pt x="2009140" y="4248150"/>
                    </a:cubicBezTo>
                    <a:cubicBezTo>
                      <a:pt x="2007870" y="4248150"/>
                      <a:pt x="2006600" y="4249420"/>
                      <a:pt x="2004060" y="4250690"/>
                    </a:cubicBezTo>
                    <a:cubicBezTo>
                      <a:pt x="2001520" y="4251960"/>
                      <a:pt x="1997710" y="4251960"/>
                      <a:pt x="1993900" y="4251960"/>
                    </a:cubicBezTo>
                    <a:cubicBezTo>
                      <a:pt x="1991360" y="4253230"/>
                      <a:pt x="1987550" y="4255770"/>
                      <a:pt x="1985010" y="4255770"/>
                    </a:cubicBezTo>
                    <a:cubicBezTo>
                      <a:pt x="1982470" y="4255770"/>
                      <a:pt x="1981200" y="4255770"/>
                      <a:pt x="1979930" y="4255770"/>
                    </a:cubicBezTo>
                    <a:cubicBezTo>
                      <a:pt x="1977390" y="4255770"/>
                      <a:pt x="1976120" y="4255770"/>
                      <a:pt x="1974850" y="4257040"/>
                    </a:cubicBezTo>
                    <a:cubicBezTo>
                      <a:pt x="1971040" y="4257040"/>
                      <a:pt x="1967230" y="4255770"/>
                      <a:pt x="1964690" y="4254500"/>
                    </a:cubicBezTo>
                    <a:cubicBezTo>
                      <a:pt x="1960880" y="4254500"/>
                      <a:pt x="1957070" y="4255770"/>
                      <a:pt x="1953260" y="4254500"/>
                    </a:cubicBezTo>
                    <a:cubicBezTo>
                      <a:pt x="1951990" y="4254500"/>
                      <a:pt x="1950720" y="4253230"/>
                      <a:pt x="1949450" y="4253230"/>
                    </a:cubicBezTo>
                    <a:cubicBezTo>
                      <a:pt x="1946910" y="4253230"/>
                      <a:pt x="1945640" y="4253230"/>
                      <a:pt x="1944370" y="4251960"/>
                    </a:cubicBezTo>
                    <a:cubicBezTo>
                      <a:pt x="1940560" y="4251960"/>
                      <a:pt x="1938020" y="4249420"/>
                      <a:pt x="1934210" y="4248150"/>
                    </a:cubicBezTo>
                    <a:cubicBezTo>
                      <a:pt x="1931670" y="4246880"/>
                      <a:pt x="1926590" y="4245610"/>
                      <a:pt x="1925320" y="4244340"/>
                    </a:cubicBezTo>
                    <a:cubicBezTo>
                      <a:pt x="1924050" y="4244340"/>
                      <a:pt x="1924050" y="4243070"/>
                      <a:pt x="1924050" y="4243070"/>
                    </a:cubicBezTo>
                    <a:cubicBezTo>
                      <a:pt x="1922780" y="4244340"/>
                      <a:pt x="1918970" y="4248150"/>
                      <a:pt x="1915160" y="4251960"/>
                    </a:cubicBezTo>
                    <a:cubicBezTo>
                      <a:pt x="1906270" y="4263390"/>
                      <a:pt x="1882140" y="4295140"/>
                      <a:pt x="1866900" y="4319270"/>
                    </a:cubicBezTo>
                    <a:cubicBezTo>
                      <a:pt x="1852930" y="4344670"/>
                      <a:pt x="1841500" y="4372610"/>
                      <a:pt x="1827530" y="4399280"/>
                    </a:cubicBezTo>
                    <a:cubicBezTo>
                      <a:pt x="1813560" y="4427220"/>
                      <a:pt x="1798320" y="4456430"/>
                      <a:pt x="1783080" y="4481830"/>
                    </a:cubicBezTo>
                    <a:cubicBezTo>
                      <a:pt x="1767840" y="4507230"/>
                      <a:pt x="1748790" y="4530090"/>
                      <a:pt x="1732280" y="4554220"/>
                    </a:cubicBezTo>
                    <a:cubicBezTo>
                      <a:pt x="1717040" y="4578350"/>
                      <a:pt x="1706880" y="4603750"/>
                      <a:pt x="1687830" y="4624070"/>
                    </a:cubicBezTo>
                    <a:cubicBezTo>
                      <a:pt x="1667510" y="4644390"/>
                      <a:pt x="1634490" y="4659630"/>
                      <a:pt x="1611630" y="4673600"/>
                    </a:cubicBezTo>
                    <a:cubicBezTo>
                      <a:pt x="1593850" y="4683760"/>
                      <a:pt x="1560830" y="4695190"/>
                      <a:pt x="1560830" y="4697730"/>
                    </a:cubicBezTo>
                    <a:cubicBezTo>
                      <a:pt x="1560830" y="4697730"/>
                      <a:pt x="1562100" y="4697730"/>
                      <a:pt x="1562100" y="4697730"/>
                    </a:cubicBezTo>
                    <a:cubicBezTo>
                      <a:pt x="1563370" y="4699000"/>
                      <a:pt x="1572260" y="4702810"/>
                      <a:pt x="1572260" y="4702810"/>
                    </a:cubicBezTo>
                    <a:cubicBezTo>
                      <a:pt x="1572260" y="4702810"/>
                      <a:pt x="1578610" y="4706620"/>
                      <a:pt x="1582420" y="4709160"/>
                    </a:cubicBezTo>
                    <a:cubicBezTo>
                      <a:pt x="1584960" y="4711700"/>
                      <a:pt x="1591310" y="4715510"/>
                      <a:pt x="1591310" y="4716780"/>
                    </a:cubicBezTo>
                    <a:cubicBezTo>
                      <a:pt x="1591310" y="4716780"/>
                      <a:pt x="1596390" y="4721860"/>
                      <a:pt x="1597660" y="4725670"/>
                    </a:cubicBezTo>
                    <a:cubicBezTo>
                      <a:pt x="1600200" y="4728210"/>
                      <a:pt x="1605280" y="4733290"/>
                      <a:pt x="1605280" y="4734560"/>
                    </a:cubicBezTo>
                    <a:cubicBezTo>
                      <a:pt x="1605280" y="4734560"/>
                      <a:pt x="1609090" y="4740910"/>
                      <a:pt x="1610360" y="4744720"/>
                    </a:cubicBezTo>
                    <a:cubicBezTo>
                      <a:pt x="1611630" y="4747260"/>
                      <a:pt x="1615440" y="4754880"/>
                      <a:pt x="1615440" y="4754880"/>
                    </a:cubicBezTo>
                    <a:cubicBezTo>
                      <a:pt x="1615440" y="4754880"/>
                      <a:pt x="1616710" y="4762500"/>
                      <a:pt x="1617980" y="4766310"/>
                    </a:cubicBezTo>
                    <a:cubicBezTo>
                      <a:pt x="1617980" y="4770120"/>
                      <a:pt x="1620520" y="4776470"/>
                      <a:pt x="1620520" y="4777740"/>
                    </a:cubicBezTo>
                    <a:cubicBezTo>
                      <a:pt x="1620520" y="4777740"/>
                      <a:pt x="1619250" y="4785360"/>
                      <a:pt x="1619250" y="4789170"/>
                    </a:cubicBezTo>
                    <a:cubicBezTo>
                      <a:pt x="1619250" y="4792980"/>
                      <a:pt x="1619250" y="4800600"/>
                      <a:pt x="1619250" y="4800600"/>
                    </a:cubicBezTo>
                    <a:cubicBezTo>
                      <a:pt x="1619250" y="4800600"/>
                      <a:pt x="1616710" y="4806950"/>
                      <a:pt x="1615440" y="4810760"/>
                    </a:cubicBezTo>
                    <a:cubicBezTo>
                      <a:pt x="1615440" y="4814570"/>
                      <a:pt x="1612900" y="4822190"/>
                      <a:pt x="1612900" y="4822190"/>
                    </a:cubicBezTo>
                    <a:cubicBezTo>
                      <a:pt x="1612900" y="4822190"/>
                      <a:pt x="1609090" y="4828540"/>
                      <a:pt x="1606550" y="4832350"/>
                    </a:cubicBezTo>
                    <a:cubicBezTo>
                      <a:pt x="1605280" y="4834890"/>
                      <a:pt x="1601470" y="4842510"/>
                      <a:pt x="1601470" y="4842510"/>
                    </a:cubicBezTo>
                    <a:cubicBezTo>
                      <a:pt x="1601470" y="4842510"/>
                      <a:pt x="1596390" y="4847590"/>
                      <a:pt x="1593850" y="4850130"/>
                    </a:cubicBezTo>
                    <a:cubicBezTo>
                      <a:pt x="1590040" y="4852670"/>
                      <a:pt x="1584960" y="4859020"/>
                      <a:pt x="1584960" y="4859020"/>
                    </a:cubicBezTo>
                    <a:cubicBezTo>
                      <a:pt x="1584960" y="4859020"/>
                      <a:pt x="1578610" y="4862830"/>
                      <a:pt x="1576070" y="4865370"/>
                    </a:cubicBezTo>
                    <a:cubicBezTo>
                      <a:pt x="1572260" y="4866640"/>
                      <a:pt x="1565910" y="4870450"/>
                      <a:pt x="1565910" y="4870450"/>
                    </a:cubicBezTo>
                    <a:cubicBezTo>
                      <a:pt x="1565910" y="4870450"/>
                      <a:pt x="1527810" y="4888230"/>
                      <a:pt x="1508760" y="4895850"/>
                    </a:cubicBezTo>
                    <a:cubicBezTo>
                      <a:pt x="1492250" y="4902200"/>
                      <a:pt x="1465580" y="4907280"/>
                      <a:pt x="1460500" y="4916170"/>
                    </a:cubicBezTo>
                    <a:cubicBezTo>
                      <a:pt x="1457960" y="4921250"/>
                      <a:pt x="1465580" y="4926330"/>
                      <a:pt x="1464310" y="4933950"/>
                    </a:cubicBezTo>
                    <a:cubicBezTo>
                      <a:pt x="1461770" y="4951730"/>
                      <a:pt x="1440180" y="4992370"/>
                      <a:pt x="1418590" y="5013960"/>
                    </a:cubicBezTo>
                    <a:cubicBezTo>
                      <a:pt x="1397000" y="5035550"/>
                      <a:pt x="1361440" y="5048250"/>
                      <a:pt x="1333500" y="5060950"/>
                    </a:cubicBezTo>
                    <a:cubicBezTo>
                      <a:pt x="1306830" y="5073650"/>
                      <a:pt x="1283970" y="5082540"/>
                      <a:pt x="1257300" y="5092700"/>
                    </a:cubicBezTo>
                    <a:cubicBezTo>
                      <a:pt x="1228090" y="5102860"/>
                      <a:pt x="1195070" y="5114290"/>
                      <a:pt x="1163320" y="5123180"/>
                    </a:cubicBezTo>
                    <a:cubicBezTo>
                      <a:pt x="1131570" y="5130800"/>
                      <a:pt x="1098550" y="5138420"/>
                      <a:pt x="1066800" y="5144770"/>
                    </a:cubicBezTo>
                    <a:cubicBezTo>
                      <a:pt x="1035050" y="5151120"/>
                      <a:pt x="1004570" y="5157470"/>
                      <a:pt x="972820" y="5161280"/>
                    </a:cubicBezTo>
                    <a:cubicBezTo>
                      <a:pt x="939800" y="5165090"/>
                      <a:pt x="897890" y="5168900"/>
                      <a:pt x="875030" y="5170170"/>
                    </a:cubicBezTo>
                    <a:cubicBezTo>
                      <a:pt x="862330" y="5171440"/>
                      <a:pt x="847090" y="5170170"/>
                      <a:pt x="847090" y="5170170"/>
                    </a:cubicBezTo>
                    <a:cubicBezTo>
                      <a:pt x="847090" y="5170170"/>
                      <a:pt x="839470" y="5170170"/>
                      <a:pt x="835660" y="5168900"/>
                    </a:cubicBezTo>
                    <a:cubicBezTo>
                      <a:pt x="831850" y="5168900"/>
                      <a:pt x="824230" y="5168900"/>
                      <a:pt x="824230" y="5168900"/>
                    </a:cubicBezTo>
                    <a:cubicBezTo>
                      <a:pt x="824230" y="5168900"/>
                      <a:pt x="824230" y="5167630"/>
                      <a:pt x="824230" y="5167630"/>
                    </a:cubicBezTo>
                    <a:cubicBezTo>
                      <a:pt x="824230" y="5167630"/>
                      <a:pt x="816610" y="5165090"/>
                      <a:pt x="812800" y="5163820"/>
                    </a:cubicBezTo>
                    <a:cubicBezTo>
                      <a:pt x="808990" y="5162550"/>
                      <a:pt x="802640" y="5160010"/>
                      <a:pt x="802640" y="5160010"/>
                    </a:cubicBezTo>
                    <a:cubicBezTo>
                      <a:pt x="802640" y="5160010"/>
                      <a:pt x="796290" y="5156200"/>
                      <a:pt x="792480" y="5153660"/>
                    </a:cubicBezTo>
                    <a:cubicBezTo>
                      <a:pt x="789940" y="5152390"/>
                      <a:pt x="783590" y="5147310"/>
                      <a:pt x="783590" y="5147310"/>
                    </a:cubicBezTo>
                    <a:cubicBezTo>
                      <a:pt x="783590" y="5147310"/>
                      <a:pt x="778510" y="5142230"/>
                      <a:pt x="775970" y="5139690"/>
                    </a:cubicBezTo>
                    <a:cubicBezTo>
                      <a:pt x="773430" y="5135880"/>
                      <a:pt x="768350" y="5130800"/>
                      <a:pt x="768350" y="5130800"/>
                    </a:cubicBezTo>
                    <a:cubicBezTo>
                      <a:pt x="768350" y="5130800"/>
                      <a:pt x="764540" y="5124450"/>
                      <a:pt x="762000" y="5120640"/>
                    </a:cubicBezTo>
                    <a:cubicBezTo>
                      <a:pt x="760730" y="5116830"/>
                      <a:pt x="756920" y="5110480"/>
                      <a:pt x="756920" y="5110480"/>
                    </a:cubicBezTo>
                    <a:cubicBezTo>
                      <a:pt x="756920" y="5110480"/>
                      <a:pt x="754380" y="5102860"/>
                      <a:pt x="754380" y="5099050"/>
                    </a:cubicBezTo>
                    <a:cubicBezTo>
                      <a:pt x="753110" y="5095240"/>
                      <a:pt x="750570" y="5088890"/>
                      <a:pt x="750570" y="5087620"/>
                    </a:cubicBezTo>
                    <a:cubicBezTo>
                      <a:pt x="750570" y="5087620"/>
                      <a:pt x="750570" y="5080000"/>
                      <a:pt x="750570" y="5076190"/>
                    </a:cubicBezTo>
                    <a:cubicBezTo>
                      <a:pt x="750570" y="5072380"/>
                      <a:pt x="750570" y="5066030"/>
                      <a:pt x="750570" y="5064760"/>
                    </a:cubicBezTo>
                    <a:cubicBezTo>
                      <a:pt x="750570" y="5064760"/>
                      <a:pt x="753110" y="5058410"/>
                      <a:pt x="753110" y="5054600"/>
                    </a:cubicBezTo>
                    <a:cubicBezTo>
                      <a:pt x="754380" y="5050790"/>
                      <a:pt x="755650" y="5043170"/>
                      <a:pt x="755650" y="5043170"/>
                    </a:cubicBezTo>
                    <a:cubicBezTo>
                      <a:pt x="755650" y="5043170"/>
                      <a:pt x="759460" y="5035550"/>
                      <a:pt x="760730" y="5033010"/>
                    </a:cubicBezTo>
                    <a:cubicBezTo>
                      <a:pt x="763270" y="5029200"/>
                      <a:pt x="765810" y="5026660"/>
                      <a:pt x="765810" y="5024120"/>
                    </a:cubicBezTo>
                    <a:cubicBezTo>
                      <a:pt x="764540" y="5021580"/>
                      <a:pt x="755650" y="5022850"/>
                      <a:pt x="753110" y="5021580"/>
                    </a:cubicBezTo>
                    <a:cubicBezTo>
                      <a:pt x="751840" y="5019040"/>
                      <a:pt x="751840" y="5016500"/>
                      <a:pt x="749300" y="5015230"/>
                    </a:cubicBezTo>
                    <a:cubicBezTo>
                      <a:pt x="742950" y="5010150"/>
                      <a:pt x="722630" y="5005070"/>
                      <a:pt x="706120" y="5005070"/>
                    </a:cubicBezTo>
                    <a:cubicBezTo>
                      <a:pt x="684530" y="5003800"/>
                      <a:pt x="645160" y="5015230"/>
                      <a:pt x="629920" y="5017770"/>
                    </a:cubicBezTo>
                    <a:cubicBezTo>
                      <a:pt x="623570" y="5019040"/>
                      <a:pt x="621030" y="5019040"/>
                      <a:pt x="614680" y="5020310"/>
                    </a:cubicBezTo>
                    <a:cubicBezTo>
                      <a:pt x="599440" y="5024120"/>
                      <a:pt x="567690" y="5038090"/>
                      <a:pt x="544830" y="5044440"/>
                    </a:cubicBezTo>
                    <a:cubicBezTo>
                      <a:pt x="521970" y="5049520"/>
                      <a:pt x="477520" y="5057140"/>
                      <a:pt x="477520" y="5057140"/>
                    </a:cubicBezTo>
                    <a:cubicBezTo>
                      <a:pt x="477520" y="5057140"/>
                      <a:pt x="469900" y="5057140"/>
                      <a:pt x="466090" y="5057140"/>
                    </a:cubicBezTo>
                    <a:cubicBezTo>
                      <a:pt x="462280" y="5057140"/>
                      <a:pt x="454660" y="5055870"/>
                      <a:pt x="454660" y="5055870"/>
                    </a:cubicBezTo>
                    <a:cubicBezTo>
                      <a:pt x="454660" y="5055870"/>
                      <a:pt x="447040" y="5054600"/>
                      <a:pt x="443230" y="5053330"/>
                    </a:cubicBezTo>
                    <a:cubicBezTo>
                      <a:pt x="439420" y="5052060"/>
                      <a:pt x="431800" y="5050790"/>
                      <a:pt x="431800" y="5050790"/>
                    </a:cubicBezTo>
                    <a:cubicBezTo>
                      <a:pt x="431800" y="5050790"/>
                      <a:pt x="425450" y="5046980"/>
                      <a:pt x="421640" y="5044440"/>
                    </a:cubicBezTo>
                    <a:cubicBezTo>
                      <a:pt x="419100" y="5043170"/>
                      <a:pt x="419100" y="5041900"/>
                      <a:pt x="414020" y="5040630"/>
                    </a:cubicBezTo>
                    <a:cubicBezTo>
                      <a:pt x="403860" y="5038090"/>
                      <a:pt x="370840" y="5041900"/>
                      <a:pt x="350520" y="5041900"/>
                    </a:cubicBezTo>
                    <a:cubicBezTo>
                      <a:pt x="331470" y="5040630"/>
                      <a:pt x="307340" y="5038090"/>
                      <a:pt x="294640" y="5036820"/>
                    </a:cubicBezTo>
                    <a:cubicBezTo>
                      <a:pt x="287020" y="5036820"/>
                      <a:pt x="281940" y="5038090"/>
                      <a:pt x="276860" y="5036820"/>
                    </a:cubicBezTo>
                    <a:cubicBezTo>
                      <a:pt x="274320" y="5036820"/>
                      <a:pt x="273050" y="5035550"/>
                      <a:pt x="269240" y="5035550"/>
                    </a:cubicBezTo>
                    <a:cubicBezTo>
                      <a:pt x="262890" y="5035550"/>
                      <a:pt x="256540" y="5035550"/>
                      <a:pt x="246380" y="5034280"/>
                    </a:cubicBezTo>
                    <a:cubicBezTo>
                      <a:pt x="227330" y="5031740"/>
                      <a:pt x="165100" y="5015230"/>
                      <a:pt x="165100" y="5015230"/>
                    </a:cubicBezTo>
                    <a:cubicBezTo>
                      <a:pt x="165100" y="5015230"/>
                      <a:pt x="157480" y="5011420"/>
                      <a:pt x="154940" y="5010150"/>
                    </a:cubicBezTo>
                    <a:cubicBezTo>
                      <a:pt x="151130" y="5008880"/>
                      <a:pt x="144780" y="5005070"/>
                      <a:pt x="144780" y="5005070"/>
                    </a:cubicBezTo>
                    <a:cubicBezTo>
                      <a:pt x="143510" y="5005070"/>
                      <a:pt x="138430" y="4999990"/>
                      <a:pt x="135890" y="4997450"/>
                    </a:cubicBezTo>
                    <a:cubicBezTo>
                      <a:pt x="132080" y="4994910"/>
                      <a:pt x="127000" y="4989830"/>
                      <a:pt x="127000" y="4989830"/>
                    </a:cubicBezTo>
                    <a:cubicBezTo>
                      <a:pt x="127000" y="4989830"/>
                      <a:pt x="121920" y="4984750"/>
                      <a:pt x="119380" y="4980940"/>
                    </a:cubicBezTo>
                    <a:cubicBezTo>
                      <a:pt x="118110" y="4978400"/>
                      <a:pt x="113030" y="4972050"/>
                      <a:pt x="113030" y="4972050"/>
                    </a:cubicBezTo>
                    <a:cubicBezTo>
                      <a:pt x="113030" y="4972050"/>
                      <a:pt x="110490" y="4964430"/>
                      <a:pt x="109220" y="4960620"/>
                    </a:cubicBezTo>
                    <a:cubicBezTo>
                      <a:pt x="106680" y="4958080"/>
                      <a:pt x="104140" y="4950460"/>
                      <a:pt x="104140" y="4950460"/>
                    </a:cubicBezTo>
                    <a:cubicBezTo>
                      <a:pt x="104140" y="4950460"/>
                      <a:pt x="102870" y="4942840"/>
                      <a:pt x="102870" y="4939030"/>
                    </a:cubicBezTo>
                    <a:cubicBezTo>
                      <a:pt x="101600" y="4935220"/>
                      <a:pt x="100330" y="4927600"/>
                      <a:pt x="100330" y="4927600"/>
                    </a:cubicBezTo>
                    <a:cubicBezTo>
                      <a:pt x="100330" y="4927600"/>
                      <a:pt x="101600" y="4919980"/>
                      <a:pt x="101600" y="4916170"/>
                    </a:cubicBezTo>
                    <a:cubicBezTo>
                      <a:pt x="101600" y="4912360"/>
                      <a:pt x="102870" y="4904740"/>
                      <a:pt x="102870" y="4904740"/>
                    </a:cubicBezTo>
                    <a:cubicBezTo>
                      <a:pt x="102870" y="4904740"/>
                      <a:pt x="105410" y="4898390"/>
                      <a:pt x="106680" y="4894580"/>
                    </a:cubicBezTo>
                    <a:cubicBezTo>
                      <a:pt x="107950" y="4890770"/>
                      <a:pt x="110490" y="4883150"/>
                      <a:pt x="110490" y="4883150"/>
                    </a:cubicBezTo>
                    <a:cubicBezTo>
                      <a:pt x="110490" y="4883150"/>
                      <a:pt x="114300" y="4876800"/>
                      <a:pt x="116840" y="4874260"/>
                    </a:cubicBezTo>
                    <a:cubicBezTo>
                      <a:pt x="119380" y="4870450"/>
                      <a:pt x="123190" y="4864100"/>
                      <a:pt x="123190" y="4864100"/>
                    </a:cubicBezTo>
                    <a:cubicBezTo>
                      <a:pt x="123190" y="4864100"/>
                      <a:pt x="128270" y="4859020"/>
                      <a:pt x="130810" y="4856480"/>
                    </a:cubicBezTo>
                    <a:cubicBezTo>
                      <a:pt x="134620" y="4853940"/>
                      <a:pt x="139700" y="4848860"/>
                      <a:pt x="139700" y="4848860"/>
                    </a:cubicBezTo>
                    <a:cubicBezTo>
                      <a:pt x="139700" y="4848860"/>
                      <a:pt x="146050" y="4845050"/>
                      <a:pt x="149860" y="4842510"/>
                    </a:cubicBezTo>
                    <a:cubicBezTo>
                      <a:pt x="152400" y="4841240"/>
                      <a:pt x="160020" y="4837430"/>
                      <a:pt x="160020" y="4837430"/>
                    </a:cubicBezTo>
                    <a:cubicBezTo>
                      <a:pt x="160020" y="4837430"/>
                      <a:pt x="168910" y="4834890"/>
                      <a:pt x="170180" y="4833620"/>
                    </a:cubicBezTo>
                    <a:cubicBezTo>
                      <a:pt x="171450" y="4833620"/>
                      <a:pt x="171450" y="4833620"/>
                      <a:pt x="171450" y="4833620"/>
                    </a:cubicBezTo>
                    <a:cubicBezTo>
                      <a:pt x="172720" y="4831080"/>
                      <a:pt x="156210" y="4804410"/>
                      <a:pt x="160020" y="4790440"/>
                    </a:cubicBezTo>
                    <a:cubicBezTo>
                      <a:pt x="165100" y="4771390"/>
                      <a:pt x="205740" y="4744720"/>
                      <a:pt x="212090" y="4733290"/>
                    </a:cubicBezTo>
                    <a:cubicBezTo>
                      <a:pt x="214630" y="4729480"/>
                      <a:pt x="214630" y="4729480"/>
                      <a:pt x="215900" y="4725670"/>
                    </a:cubicBezTo>
                    <a:cubicBezTo>
                      <a:pt x="220980" y="4714240"/>
                      <a:pt x="251460" y="4678680"/>
                      <a:pt x="245110" y="4664710"/>
                    </a:cubicBezTo>
                    <a:cubicBezTo>
                      <a:pt x="238760" y="4648200"/>
                      <a:pt x="168910" y="4657090"/>
                      <a:pt x="156210" y="4638040"/>
                    </a:cubicBezTo>
                    <a:cubicBezTo>
                      <a:pt x="144780" y="4620260"/>
                      <a:pt x="160020" y="4584700"/>
                      <a:pt x="167640" y="4559300"/>
                    </a:cubicBezTo>
                    <a:cubicBezTo>
                      <a:pt x="173990" y="4531360"/>
                      <a:pt x="187960" y="4505960"/>
                      <a:pt x="199390" y="4478020"/>
                    </a:cubicBezTo>
                    <a:cubicBezTo>
                      <a:pt x="210820" y="4448810"/>
                      <a:pt x="224790" y="4415790"/>
                      <a:pt x="240030" y="4384040"/>
                    </a:cubicBezTo>
                    <a:cubicBezTo>
                      <a:pt x="254000" y="4353560"/>
                      <a:pt x="270510" y="4321810"/>
                      <a:pt x="285750" y="4292600"/>
                    </a:cubicBezTo>
                    <a:cubicBezTo>
                      <a:pt x="302260" y="4262120"/>
                      <a:pt x="317500" y="4234180"/>
                      <a:pt x="335280" y="4204970"/>
                    </a:cubicBezTo>
                    <a:cubicBezTo>
                      <a:pt x="351790" y="4175760"/>
                      <a:pt x="368300" y="4147820"/>
                      <a:pt x="386080" y="4119880"/>
                    </a:cubicBezTo>
                    <a:cubicBezTo>
                      <a:pt x="405130" y="4091940"/>
                      <a:pt x="434340" y="4052570"/>
                      <a:pt x="444500" y="4039870"/>
                    </a:cubicBezTo>
                    <a:cubicBezTo>
                      <a:pt x="447040" y="4037330"/>
                      <a:pt x="448310" y="4037330"/>
                      <a:pt x="450850" y="4033520"/>
                    </a:cubicBezTo>
                    <a:cubicBezTo>
                      <a:pt x="459740" y="4022090"/>
                      <a:pt x="481330" y="3982720"/>
                      <a:pt x="495300" y="3962400"/>
                    </a:cubicBezTo>
                    <a:cubicBezTo>
                      <a:pt x="505460" y="3947160"/>
                      <a:pt x="525780" y="3928110"/>
                      <a:pt x="523240" y="3920490"/>
                    </a:cubicBezTo>
                    <a:cubicBezTo>
                      <a:pt x="521970" y="3915410"/>
                      <a:pt x="509270" y="3917950"/>
                      <a:pt x="502920" y="3911600"/>
                    </a:cubicBezTo>
                    <a:cubicBezTo>
                      <a:pt x="491490" y="3900170"/>
                      <a:pt x="486410" y="3868420"/>
                      <a:pt x="471170" y="3849370"/>
                    </a:cubicBezTo>
                    <a:cubicBezTo>
                      <a:pt x="450850" y="3825240"/>
                      <a:pt x="391160" y="3793490"/>
                      <a:pt x="387350" y="3782060"/>
                    </a:cubicBezTo>
                    <a:cubicBezTo>
                      <a:pt x="386080" y="3779520"/>
                      <a:pt x="388620" y="3776980"/>
                      <a:pt x="387350" y="3775710"/>
                    </a:cubicBezTo>
                    <a:cubicBezTo>
                      <a:pt x="384810" y="3771900"/>
                      <a:pt x="365760" y="3774440"/>
                      <a:pt x="356870" y="3766820"/>
                    </a:cubicBezTo>
                    <a:cubicBezTo>
                      <a:pt x="342900" y="3754120"/>
                      <a:pt x="331470" y="3717290"/>
                      <a:pt x="325120" y="3689350"/>
                    </a:cubicBezTo>
                    <a:cubicBezTo>
                      <a:pt x="317500" y="3657600"/>
                      <a:pt x="318770" y="3619500"/>
                      <a:pt x="320040" y="3585210"/>
                    </a:cubicBezTo>
                    <a:cubicBezTo>
                      <a:pt x="321310" y="3552190"/>
                      <a:pt x="325120" y="3517900"/>
                      <a:pt x="330200" y="3484880"/>
                    </a:cubicBezTo>
                    <a:cubicBezTo>
                      <a:pt x="336550" y="3451860"/>
                      <a:pt x="344170" y="3420110"/>
                      <a:pt x="355600" y="3388360"/>
                    </a:cubicBezTo>
                    <a:cubicBezTo>
                      <a:pt x="365760" y="3356610"/>
                      <a:pt x="379730" y="3323590"/>
                      <a:pt x="396240" y="3294380"/>
                    </a:cubicBezTo>
                    <a:cubicBezTo>
                      <a:pt x="411480" y="3267710"/>
                      <a:pt x="427990" y="3239770"/>
                      <a:pt x="452120" y="3219450"/>
                    </a:cubicBezTo>
                    <a:cubicBezTo>
                      <a:pt x="474980" y="3199130"/>
                      <a:pt x="508000" y="3180080"/>
                      <a:pt x="538480" y="3175000"/>
                    </a:cubicBezTo>
                    <a:cubicBezTo>
                      <a:pt x="567690" y="3169920"/>
                      <a:pt x="626110" y="3185160"/>
                      <a:pt x="633730" y="3188970"/>
                    </a:cubicBezTo>
                    <a:cubicBezTo>
                      <a:pt x="635000" y="3190240"/>
                      <a:pt x="635000" y="3191510"/>
                      <a:pt x="636270" y="3191510"/>
                    </a:cubicBezTo>
                    <a:cubicBezTo>
                      <a:pt x="637540" y="3191510"/>
                      <a:pt x="640080" y="3191510"/>
                      <a:pt x="641350" y="3191510"/>
                    </a:cubicBezTo>
                    <a:cubicBezTo>
                      <a:pt x="645160" y="3191510"/>
                      <a:pt x="652780" y="3192780"/>
                      <a:pt x="652780" y="3192780"/>
                    </a:cubicBezTo>
                    <a:cubicBezTo>
                      <a:pt x="654050" y="3192780"/>
                      <a:pt x="660400" y="3194050"/>
                      <a:pt x="664210" y="3195320"/>
                    </a:cubicBezTo>
                    <a:cubicBezTo>
                      <a:pt x="668020" y="3196590"/>
                      <a:pt x="675640" y="3199130"/>
                      <a:pt x="675640" y="3199130"/>
                    </a:cubicBezTo>
                    <a:cubicBezTo>
                      <a:pt x="675640" y="3199130"/>
                      <a:pt x="681990" y="3202940"/>
                      <a:pt x="685800" y="3204210"/>
                    </a:cubicBezTo>
                    <a:cubicBezTo>
                      <a:pt x="688340" y="3206750"/>
                      <a:pt x="694690" y="3210560"/>
                      <a:pt x="694690" y="3210560"/>
                    </a:cubicBezTo>
                    <a:cubicBezTo>
                      <a:pt x="695960" y="3210560"/>
                      <a:pt x="699770" y="3216910"/>
                      <a:pt x="702310" y="3216910"/>
                    </a:cubicBezTo>
                    <a:cubicBezTo>
                      <a:pt x="704850" y="3216910"/>
                      <a:pt x="709930" y="3211830"/>
                      <a:pt x="709930" y="3211830"/>
                    </a:cubicBezTo>
                    <a:cubicBezTo>
                      <a:pt x="709930" y="3211830"/>
                      <a:pt x="716280" y="3209290"/>
                      <a:pt x="720090" y="3208020"/>
                    </a:cubicBezTo>
                    <a:cubicBezTo>
                      <a:pt x="723900" y="3206750"/>
                      <a:pt x="731520" y="3204210"/>
                      <a:pt x="731520" y="3204210"/>
                    </a:cubicBezTo>
                    <a:cubicBezTo>
                      <a:pt x="731520" y="3204210"/>
                      <a:pt x="739140" y="3202940"/>
                      <a:pt x="742950" y="3202940"/>
                    </a:cubicBezTo>
                    <a:cubicBezTo>
                      <a:pt x="746760" y="3202940"/>
                      <a:pt x="754380" y="3201670"/>
                      <a:pt x="754380" y="3201670"/>
                    </a:cubicBezTo>
                    <a:cubicBezTo>
                      <a:pt x="754380" y="3201670"/>
                      <a:pt x="762000" y="3202940"/>
                      <a:pt x="765810" y="3202940"/>
                    </a:cubicBezTo>
                    <a:cubicBezTo>
                      <a:pt x="769620" y="3204210"/>
                      <a:pt x="777240" y="3204210"/>
                      <a:pt x="777240" y="3204210"/>
                    </a:cubicBezTo>
                    <a:cubicBezTo>
                      <a:pt x="777240" y="3204210"/>
                      <a:pt x="783590" y="3208020"/>
                      <a:pt x="787400" y="3209290"/>
                    </a:cubicBezTo>
                    <a:cubicBezTo>
                      <a:pt x="791210" y="3210560"/>
                      <a:pt x="797560" y="3213100"/>
                      <a:pt x="797560" y="3213100"/>
                    </a:cubicBezTo>
                    <a:cubicBezTo>
                      <a:pt x="798830" y="3213100"/>
                      <a:pt x="803910" y="3218180"/>
                      <a:pt x="807720" y="3219450"/>
                    </a:cubicBezTo>
                    <a:cubicBezTo>
                      <a:pt x="810260" y="3221990"/>
                      <a:pt x="816610" y="3225800"/>
                      <a:pt x="816610" y="3227070"/>
                    </a:cubicBezTo>
                    <a:cubicBezTo>
                      <a:pt x="816610" y="3227070"/>
                      <a:pt x="820420" y="3233420"/>
                      <a:pt x="824230" y="3234690"/>
                    </a:cubicBezTo>
                    <a:cubicBezTo>
                      <a:pt x="830580" y="3235960"/>
                      <a:pt x="844550" y="3216910"/>
                      <a:pt x="859790" y="3216910"/>
                    </a:cubicBezTo>
                    <a:cubicBezTo>
                      <a:pt x="885190" y="3215640"/>
                      <a:pt x="942340" y="3268980"/>
                      <a:pt x="966470" y="3262630"/>
                    </a:cubicBezTo>
                    <a:cubicBezTo>
                      <a:pt x="984250" y="3257550"/>
                      <a:pt x="986790" y="3230880"/>
                      <a:pt x="1002030" y="3216910"/>
                    </a:cubicBezTo>
                    <a:cubicBezTo>
                      <a:pt x="1021080" y="3200400"/>
                      <a:pt x="1051560" y="3178810"/>
                      <a:pt x="1076960" y="3176270"/>
                    </a:cubicBezTo>
                    <a:cubicBezTo>
                      <a:pt x="1102360" y="3173730"/>
                      <a:pt x="1139190" y="3187700"/>
                      <a:pt x="1155700" y="3201670"/>
                    </a:cubicBezTo>
                    <a:cubicBezTo>
                      <a:pt x="1167130" y="3213100"/>
                      <a:pt x="1163320" y="3244850"/>
                      <a:pt x="1173480" y="3247390"/>
                    </a:cubicBezTo>
                    <a:cubicBezTo>
                      <a:pt x="1184910" y="3249930"/>
                      <a:pt x="1201420" y="3200400"/>
                      <a:pt x="1226820" y="3191510"/>
                    </a:cubicBezTo>
                    <a:cubicBezTo>
                      <a:pt x="1259840" y="3178810"/>
                      <a:pt x="1337310" y="3183890"/>
                      <a:pt x="1366520" y="3204210"/>
                    </a:cubicBezTo>
                    <a:cubicBezTo>
                      <a:pt x="1389380" y="3220720"/>
                      <a:pt x="1402080" y="3268980"/>
                      <a:pt x="1404620" y="3284220"/>
                    </a:cubicBezTo>
                    <a:cubicBezTo>
                      <a:pt x="1405890" y="3289300"/>
                      <a:pt x="1400810" y="3294380"/>
                      <a:pt x="1402080" y="3295650"/>
                    </a:cubicBezTo>
                    <a:cubicBezTo>
                      <a:pt x="1404620" y="3298190"/>
                      <a:pt x="1421130" y="3284220"/>
                      <a:pt x="1426210" y="3284220"/>
                    </a:cubicBezTo>
                    <a:cubicBezTo>
                      <a:pt x="1427480" y="3284220"/>
                      <a:pt x="1428750" y="3285490"/>
                      <a:pt x="1430020" y="3285490"/>
                    </a:cubicBezTo>
                    <a:cubicBezTo>
                      <a:pt x="1431290" y="3284220"/>
                      <a:pt x="1431290" y="3282950"/>
                      <a:pt x="1432560" y="3281680"/>
                    </a:cubicBezTo>
                    <a:cubicBezTo>
                      <a:pt x="1440180" y="3274060"/>
                      <a:pt x="1478280" y="3235960"/>
                      <a:pt x="1507490" y="3223260"/>
                    </a:cubicBezTo>
                    <a:cubicBezTo>
                      <a:pt x="1539240" y="3210560"/>
                      <a:pt x="1587500" y="3202940"/>
                      <a:pt x="1617980" y="3211830"/>
                    </a:cubicBezTo>
                    <a:cubicBezTo>
                      <a:pt x="1644650" y="3219450"/>
                      <a:pt x="1668780" y="3242310"/>
                      <a:pt x="1684020" y="3262630"/>
                    </a:cubicBezTo>
                    <a:cubicBezTo>
                      <a:pt x="1699260" y="3284220"/>
                      <a:pt x="1709420" y="3319780"/>
                      <a:pt x="1713230" y="3338830"/>
                    </a:cubicBezTo>
                    <a:cubicBezTo>
                      <a:pt x="1715770" y="3348990"/>
                      <a:pt x="1710690" y="3361690"/>
                      <a:pt x="1714500" y="3364230"/>
                    </a:cubicBezTo>
                    <a:cubicBezTo>
                      <a:pt x="1723390" y="3368040"/>
                      <a:pt x="1755140" y="3314700"/>
                      <a:pt x="1779270" y="3312160"/>
                    </a:cubicBezTo>
                    <a:cubicBezTo>
                      <a:pt x="1804670" y="3309620"/>
                      <a:pt x="1860550" y="3350260"/>
                      <a:pt x="1866900" y="3357880"/>
                    </a:cubicBezTo>
                    <a:cubicBezTo>
                      <a:pt x="1866900" y="3360420"/>
                      <a:pt x="1865630" y="3360420"/>
                      <a:pt x="1866900" y="3361690"/>
                    </a:cubicBezTo>
                    <a:cubicBezTo>
                      <a:pt x="1871980" y="3368040"/>
                      <a:pt x="1917700" y="3365500"/>
                      <a:pt x="1934210" y="3379470"/>
                    </a:cubicBezTo>
                    <a:cubicBezTo>
                      <a:pt x="1950720" y="3393440"/>
                      <a:pt x="1962150" y="3432810"/>
                      <a:pt x="1964690" y="3450590"/>
                    </a:cubicBezTo>
                    <a:cubicBezTo>
                      <a:pt x="1964690" y="3460750"/>
                      <a:pt x="1957070" y="3474720"/>
                      <a:pt x="1958340" y="3474720"/>
                    </a:cubicBezTo>
                    <a:cubicBezTo>
                      <a:pt x="1959610" y="3475990"/>
                      <a:pt x="1964690" y="3468370"/>
                      <a:pt x="1969770" y="3463290"/>
                    </a:cubicBezTo>
                    <a:cubicBezTo>
                      <a:pt x="1981200" y="3451860"/>
                      <a:pt x="2025650" y="3420110"/>
                      <a:pt x="2030730" y="3416300"/>
                    </a:cubicBezTo>
                    <a:cubicBezTo>
                      <a:pt x="2032000" y="3416300"/>
                      <a:pt x="2032000" y="3416300"/>
                      <a:pt x="2032000" y="3415030"/>
                    </a:cubicBezTo>
                    <a:cubicBezTo>
                      <a:pt x="2034540" y="3415030"/>
                      <a:pt x="2039620" y="3412490"/>
                      <a:pt x="2043430" y="3411220"/>
                    </a:cubicBezTo>
                    <a:cubicBezTo>
                      <a:pt x="2047240" y="3409950"/>
                      <a:pt x="2053590" y="3407410"/>
                      <a:pt x="2053590" y="3407410"/>
                    </a:cubicBezTo>
                    <a:cubicBezTo>
                      <a:pt x="2053590" y="3407410"/>
                      <a:pt x="2061210" y="3406140"/>
                      <a:pt x="2065020" y="3406140"/>
                    </a:cubicBezTo>
                    <a:cubicBezTo>
                      <a:pt x="2068830" y="3406140"/>
                      <a:pt x="2076450" y="3404870"/>
                      <a:pt x="2076450" y="3404870"/>
                    </a:cubicBezTo>
                    <a:cubicBezTo>
                      <a:pt x="2076450" y="3404870"/>
                      <a:pt x="2084070" y="3406140"/>
                      <a:pt x="2087880" y="3406140"/>
                    </a:cubicBezTo>
                    <a:cubicBezTo>
                      <a:pt x="2091690" y="3406140"/>
                      <a:pt x="2099310" y="3407410"/>
                      <a:pt x="2099310" y="3407410"/>
                    </a:cubicBezTo>
                    <a:cubicBezTo>
                      <a:pt x="2099310" y="3407410"/>
                      <a:pt x="2106930" y="3409950"/>
                      <a:pt x="2110740" y="3411220"/>
                    </a:cubicBezTo>
                    <a:cubicBezTo>
                      <a:pt x="2113280" y="3412490"/>
                      <a:pt x="2120900" y="3416300"/>
                      <a:pt x="2120900" y="3416300"/>
                    </a:cubicBezTo>
                    <a:cubicBezTo>
                      <a:pt x="2120900" y="3416300"/>
                      <a:pt x="2127250" y="3420110"/>
                      <a:pt x="2129790" y="3422650"/>
                    </a:cubicBezTo>
                    <a:cubicBezTo>
                      <a:pt x="2133600" y="3423920"/>
                      <a:pt x="2139950" y="3429000"/>
                      <a:pt x="2139950" y="3429000"/>
                    </a:cubicBezTo>
                    <a:cubicBezTo>
                      <a:pt x="2139950" y="3429000"/>
                      <a:pt x="2145030" y="3434080"/>
                      <a:pt x="2147570" y="3437890"/>
                    </a:cubicBezTo>
                    <a:cubicBezTo>
                      <a:pt x="2150110" y="3440430"/>
                      <a:pt x="2155190" y="3445510"/>
                      <a:pt x="2155190" y="3446780"/>
                    </a:cubicBezTo>
                    <a:cubicBezTo>
                      <a:pt x="2155190" y="3446780"/>
                      <a:pt x="2159000" y="3453130"/>
                      <a:pt x="2160270" y="3456940"/>
                    </a:cubicBezTo>
                    <a:cubicBezTo>
                      <a:pt x="2161540" y="3458210"/>
                      <a:pt x="2162810" y="3460750"/>
                      <a:pt x="2162810" y="3460750"/>
                    </a:cubicBezTo>
                    <a:cubicBezTo>
                      <a:pt x="2162810" y="3462020"/>
                      <a:pt x="2165350" y="3465830"/>
                      <a:pt x="2165350" y="3467100"/>
                    </a:cubicBezTo>
                    <a:cubicBezTo>
                      <a:pt x="2165350" y="3467100"/>
                      <a:pt x="2167890" y="3473450"/>
                      <a:pt x="2167890" y="3477260"/>
                    </a:cubicBezTo>
                    <a:cubicBezTo>
                      <a:pt x="2169160" y="3481070"/>
                      <a:pt x="2170430" y="3488690"/>
                      <a:pt x="2170430" y="3488690"/>
                    </a:cubicBezTo>
                    <a:cubicBezTo>
                      <a:pt x="2170430" y="3488690"/>
                      <a:pt x="2170430" y="3493770"/>
                      <a:pt x="2170430" y="3495040"/>
                    </a:cubicBezTo>
                    <a:cubicBezTo>
                      <a:pt x="2171700" y="3495040"/>
                      <a:pt x="2171700" y="3493770"/>
                      <a:pt x="2174240" y="3492500"/>
                    </a:cubicBezTo>
                    <a:cubicBezTo>
                      <a:pt x="2181860" y="3486150"/>
                      <a:pt x="2232660" y="3448050"/>
                      <a:pt x="2261870" y="3431540"/>
                    </a:cubicBezTo>
                    <a:cubicBezTo>
                      <a:pt x="2288540" y="3416300"/>
                      <a:pt x="2311400" y="3397250"/>
                      <a:pt x="2339340" y="3394710"/>
                    </a:cubicBezTo>
                    <a:cubicBezTo>
                      <a:pt x="2371090" y="3390900"/>
                      <a:pt x="2418080" y="3399790"/>
                      <a:pt x="2442210" y="3417570"/>
                    </a:cubicBezTo>
                    <a:cubicBezTo>
                      <a:pt x="2465070" y="3434080"/>
                      <a:pt x="2485390" y="3468370"/>
                      <a:pt x="2485390" y="3493770"/>
                    </a:cubicBezTo>
                    <a:cubicBezTo>
                      <a:pt x="2486660" y="3516630"/>
                      <a:pt x="2465070" y="3543300"/>
                      <a:pt x="2451100" y="3562350"/>
                    </a:cubicBezTo>
                    <a:cubicBezTo>
                      <a:pt x="2438400" y="3578860"/>
                      <a:pt x="2406650" y="3601720"/>
                      <a:pt x="2407920" y="3602990"/>
                    </a:cubicBezTo>
                    <a:cubicBezTo>
                      <a:pt x="2407920" y="3602990"/>
                      <a:pt x="2409190" y="3602990"/>
                      <a:pt x="2411730" y="3601720"/>
                    </a:cubicBezTo>
                    <a:cubicBezTo>
                      <a:pt x="2414270" y="3600450"/>
                      <a:pt x="2421890" y="3597910"/>
                      <a:pt x="2421890" y="3597910"/>
                    </a:cubicBezTo>
                    <a:cubicBezTo>
                      <a:pt x="2423160" y="3597910"/>
                      <a:pt x="2470150" y="3577590"/>
                      <a:pt x="2495550" y="3564890"/>
                    </a:cubicBezTo>
                    <a:cubicBezTo>
                      <a:pt x="2523490" y="3552190"/>
                      <a:pt x="2551430" y="3534410"/>
                      <a:pt x="2581910" y="3520440"/>
                    </a:cubicBezTo>
                    <a:cubicBezTo>
                      <a:pt x="2612390" y="3503930"/>
                      <a:pt x="2646680" y="3487420"/>
                      <a:pt x="2678430" y="3473450"/>
                    </a:cubicBezTo>
                    <a:cubicBezTo>
                      <a:pt x="2707640" y="3459480"/>
                      <a:pt x="2735580" y="3446780"/>
                      <a:pt x="2763520" y="3437890"/>
                    </a:cubicBezTo>
                    <a:cubicBezTo>
                      <a:pt x="2788920" y="3429000"/>
                      <a:pt x="2833370" y="3417570"/>
                      <a:pt x="2838450" y="3416300"/>
                    </a:cubicBezTo>
                    <a:cubicBezTo>
                      <a:pt x="2839720" y="3416300"/>
                      <a:pt x="2839720" y="3416300"/>
                      <a:pt x="2839720" y="3416300"/>
                    </a:cubicBezTo>
                    <a:cubicBezTo>
                      <a:pt x="2842260" y="3415030"/>
                      <a:pt x="2847340" y="3415030"/>
                      <a:pt x="2851150" y="3415030"/>
                    </a:cubicBezTo>
                    <a:cubicBezTo>
                      <a:pt x="2854960" y="3415030"/>
                      <a:pt x="2862580" y="3413760"/>
                      <a:pt x="2862580" y="3413760"/>
                    </a:cubicBezTo>
                    <a:cubicBezTo>
                      <a:pt x="2862580" y="3413760"/>
                      <a:pt x="2870200" y="3415030"/>
                      <a:pt x="2874010" y="3416300"/>
                    </a:cubicBezTo>
                    <a:cubicBezTo>
                      <a:pt x="2877820" y="3417570"/>
                      <a:pt x="2885440" y="3418840"/>
                      <a:pt x="2885440" y="3418840"/>
                    </a:cubicBezTo>
                    <a:cubicBezTo>
                      <a:pt x="2885440" y="3418840"/>
                      <a:pt x="2893060" y="3421380"/>
                      <a:pt x="2895600" y="3422650"/>
                    </a:cubicBezTo>
                    <a:cubicBezTo>
                      <a:pt x="2899410" y="3423920"/>
                      <a:pt x="2907030" y="3427730"/>
                      <a:pt x="2907030" y="3427730"/>
                    </a:cubicBezTo>
                    <a:cubicBezTo>
                      <a:pt x="2907030" y="3427730"/>
                      <a:pt x="2912110" y="3432810"/>
                      <a:pt x="2915920" y="3434080"/>
                    </a:cubicBezTo>
                    <a:cubicBezTo>
                      <a:pt x="2918460" y="3436620"/>
                      <a:pt x="2924810" y="3441700"/>
                      <a:pt x="2924810" y="3441700"/>
                    </a:cubicBezTo>
                    <a:cubicBezTo>
                      <a:pt x="2924810" y="3441700"/>
                      <a:pt x="2929890" y="3448050"/>
                      <a:pt x="2932430" y="3450590"/>
                    </a:cubicBezTo>
                    <a:cubicBezTo>
                      <a:pt x="2932430" y="3451860"/>
                      <a:pt x="2932430" y="3453130"/>
                      <a:pt x="2933700" y="3453130"/>
                    </a:cubicBezTo>
                    <a:cubicBezTo>
                      <a:pt x="2941320" y="3455670"/>
                      <a:pt x="2975610" y="3441700"/>
                      <a:pt x="2998470" y="3437890"/>
                    </a:cubicBezTo>
                    <a:cubicBezTo>
                      <a:pt x="3022600" y="3434080"/>
                      <a:pt x="3075940" y="3430270"/>
                      <a:pt x="3075940" y="3430270"/>
                    </a:cubicBezTo>
                    <a:cubicBezTo>
                      <a:pt x="3077210" y="3430270"/>
                      <a:pt x="3083560" y="3430270"/>
                      <a:pt x="3087370" y="3430270"/>
                    </a:cubicBezTo>
                    <a:cubicBezTo>
                      <a:pt x="3091180" y="3430270"/>
                      <a:pt x="3098800" y="3430270"/>
                      <a:pt x="3100070" y="3430270"/>
                    </a:cubicBezTo>
                    <a:cubicBezTo>
                      <a:pt x="3100070" y="3430270"/>
                      <a:pt x="3106420" y="3432810"/>
                      <a:pt x="3110230" y="3434080"/>
                    </a:cubicBezTo>
                    <a:cubicBezTo>
                      <a:pt x="3114040" y="3434080"/>
                      <a:pt x="3121660" y="3436620"/>
                      <a:pt x="3121660" y="3436620"/>
                    </a:cubicBezTo>
                    <a:cubicBezTo>
                      <a:pt x="3121660" y="3436620"/>
                      <a:pt x="3128010" y="3440430"/>
                      <a:pt x="3131820" y="3441700"/>
                    </a:cubicBezTo>
                    <a:cubicBezTo>
                      <a:pt x="3135630" y="3444240"/>
                      <a:pt x="3141980" y="3446780"/>
                      <a:pt x="3141980" y="3446780"/>
                    </a:cubicBezTo>
                    <a:cubicBezTo>
                      <a:pt x="3141980" y="3446780"/>
                      <a:pt x="3147060" y="3451860"/>
                      <a:pt x="3150870" y="3454400"/>
                    </a:cubicBezTo>
                    <a:cubicBezTo>
                      <a:pt x="3153410" y="3456940"/>
                      <a:pt x="3158490" y="3462020"/>
                      <a:pt x="3158490" y="3463290"/>
                    </a:cubicBezTo>
                    <a:cubicBezTo>
                      <a:pt x="3158490" y="3463290"/>
                      <a:pt x="3163570" y="3469640"/>
                      <a:pt x="3164840" y="3472180"/>
                    </a:cubicBezTo>
                    <a:cubicBezTo>
                      <a:pt x="3167380" y="3475990"/>
                      <a:pt x="3171190" y="3481070"/>
                      <a:pt x="3171190" y="3482340"/>
                    </a:cubicBezTo>
                    <a:cubicBezTo>
                      <a:pt x="3171190" y="3482340"/>
                      <a:pt x="3173730" y="3488690"/>
                      <a:pt x="3175000" y="3492500"/>
                    </a:cubicBezTo>
                    <a:cubicBezTo>
                      <a:pt x="3177540" y="3496310"/>
                      <a:pt x="3180080" y="3502660"/>
                      <a:pt x="3180080" y="3503930"/>
                    </a:cubicBezTo>
                    <a:cubicBezTo>
                      <a:pt x="3180080" y="3503930"/>
                      <a:pt x="3180080" y="3511550"/>
                      <a:pt x="3181350" y="3515360"/>
                    </a:cubicBezTo>
                    <a:cubicBezTo>
                      <a:pt x="3181350" y="3519170"/>
                      <a:pt x="3182620" y="3525520"/>
                      <a:pt x="3182620" y="3526790"/>
                    </a:cubicBezTo>
                    <a:cubicBezTo>
                      <a:pt x="3182620" y="3526790"/>
                      <a:pt x="3181350" y="3534410"/>
                      <a:pt x="3180080" y="3536950"/>
                    </a:cubicBezTo>
                    <a:cubicBezTo>
                      <a:pt x="3180080" y="3540760"/>
                      <a:pt x="3178810" y="3548380"/>
                      <a:pt x="3178810" y="3548380"/>
                    </a:cubicBezTo>
                    <a:cubicBezTo>
                      <a:pt x="3178810" y="3549650"/>
                      <a:pt x="3176270" y="3556000"/>
                      <a:pt x="3175000" y="3559810"/>
                    </a:cubicBezTo>
                    <a:cubicBezTo>
                      <a:pt x="3173730" y="3563620"/>
                      <a:pt x="3171190" y="3569970"/>
                      <a:pt x="3169920" y="3569970"/>
                    </a:cubicBezTo>
                    <a:cubicBezTo>
                      <a:pt x="3169920" y="3569970"/>
                      <a:pt x="3166110" y="3576320"/>
                      <a:pt x="3163570" y="3580130"/>
                    </a:cubicBezTo>
                    <a:cubicBezTo>
                      <a:pt x="3162300" y="3582670"/>
                      <a:pt x="3157220" y="3589020"/>
                      <a:pt x="3157220" y="3589020"/>
                    </a:cubicBezTo>
                    <a:cubicBezTo>
                      <a:pt x="3157220" y="3589020"/>
                      <a:pt x="3150870" y="3594100"/>
                      <a:pt x="3148330" y="3596640"/>
                    </a:cubicBezTo>
                    <a:cubicBezTo>
                      <a:pt x="3145790" y="3599180"/>
                      <a:pt x="3139440" y="3604260"/>
                      <a:pt x="3139440" y="3604260"/>
                    </a:cubicBezTo>
                    <a:cubicBezTo>
                      <a:pt x="3139440" y="3604260"/>
                      <a:pt x="3133090" y="3608070"/>
                      <a:pt x="3129280" y="3609340"/>
                    </a:cubicBezTo>
                    <a:cubicBezTo>
                      <a:pt x="3126740" y="3610610"/>
                      <a:pt x="3119120" y="3614420"/>
                      <a:pt x="3119120" y="3614420"/>
                    </a:cubicBezTo>
                    <a:cubicBezTo>
                      <a:pt x="3119120" y="3614420"/>
                      <a:pt x="3111500" y="3615690"/>
                      <a:pt x="3107690" y="3616960"/>
                    </a:cubicBezTo>
                    <a:cubicBezTo>
                      <a:pt x="3103880" y="3618230"/>
                      <a:pt x="3102610" y="3618230"/>
                      <a:pt x="3097530" y="3619500"/>
                    </a:cubicBezTo>
                    <a:cubicBezTo>
                      <a:pt x="3086100" y="3622040"/>
                      <a:pt x="3068320" y="3624580"/>
                      <a:pt x="3049270" y="3629660"/>
                    </a:cubicBezTo>
                    <a:cubicBezTo>
                      <a:pt x="3023870" y="3636010"/>
                      <a:pt x="2988310" y="3647440"/>
                      <a:pt x="2959100" y="3655060"/>
                    </a:cubicBezTo>
                    <a:cubicBezTo>
                      <a:pt x="2933700" y="3663950"/>
                      <a:pt x="2904490" y="3672840"/>
                      <a:pt x="2884170" y="3679190"/>
                    </a:cubicBezTo>
                    <a:cubicBezTo>
                      <a:pt x="2871470" y="3684270"/>
                      <a:pt x="2851150" y="3689350"/>
                      <a:pt x="2851150" y="3690620"/>
                    </a:cubicBezTo>
                    <a:cubicBezTo>
                      <a:pt x="2851150" y="3693160"/>
                      <a:pt x="2879090" y="3690620"/>
                      <a:pt x="2895600" y="3689350"/>
                    </a:cubicBezTo>
                    <a:cubicBezTo>
                      <a:pt x="2917190" y="3688080"/>
                      <a:pt x="2945130" y="3685540"/>
                      <a:pt x="2971800" y="3684270"/>
                    </a:cubicBezTo>
                    <a:cubicBezTo>
                      <a:pt x="2999740" y="3681730"/>
                      <a:pt x="3028950" y="3677920"/>
                      <a:pt x="3059430" y="3675380"/>
                    </a:cubicBezTo>
                    <a:cubicBezTo>
                      <a:pt x="3092450" y="3671570"/>
                      <a:pt x="3129280" y="3666490"/>
                      <a:pt x="3163570" y="3663950"/>
                    </a:cubicBezTo>
                    <a:cubicBezTo>
                      <a:pt x="3197860" y="3660140"/>
                      <a:pt x="3232150" y="3657600"/>
                      <a:pt x="3266440" y="3655060"/>
                    </a:cubicBezTo>
                    <a:cubicBezTo>
                      <a:pt x="3299460" y="3653790"/>
                      <a:pt x="3340100" y="3651250"/>
                      <a:pt x="3364230" y="3651250"/>
                    </a:cubicBezTo>
                    <a:cubicBezTo>
                      <a:pt x="3378200" y="3649980"/>
                      <a:pt x="3389630" y="3652520"/>
                      <a:pt x="3395980" y="3649980"/>
                    </a:cubicBezTo>
                    <a:cubicBezTo>
                      <a:pt x="3399790" y="3648710"/>
                      <a:pt x="3399790" y="3647440"/>
                      <a:pt x="3403600" y="3644900"/>
                    </a:cubicBezTo>
                    <a:cubicBezTo>
                      <a:pt x="3416300" y="3634740"/>
                      <a:pt x="3463290" y="3605530"/>
                      <a:pt x="3493770" y="3587750"/>
                    </a:cubicBezTo>
                    <a:cubicBezTo>
                      <a:pt x="3524250" y="3569970"/>
                      <a:pt x="3556000" y="3552190"/>
                      <a:pt x="3587750" y="3538220"/>
                    </a:cubicBezTo>
                    <a:cubicBezTo>
                      <a:pt x="3620770" y="3522980"/>
                      <a:pt x="3656330" y="3509010"/>
                      <a:pt x="3690620" y="3498850"/>
                    </a:cubicBezTo>
                    <a:cubicBezTo>
                      <a:pt x="3724910" y="3487420"/>
                      <a:pt x="3759200" y="3478530"/>
                      <a:pt x="3790950" y="3473450"/>
                    </a:cubicBezTo>
                    <a:cubicBezTo>
                      <a:pt x="3820160" y="3467100"/>
                      <a:pt x="3848100" y="3464560"/>
                      <a:pt x="3876040" y="3462020"/>
                    </a:cubicBezTo>
                    <a:cubicBezTo>
                      <a:pt x="3902710" y="3460750"/>
                      <a:pt x="3928110" y="3456940"/>
                      <a:pt x="3954780" y="3459480"/>
                    </a:cubicBezTo>
                    <a:cubicBezTo>
                      <a:pt x="3982720" y="3462020"/>
                      <a:pt x="4020820" y="3468370"/>
                      <a:pt x="4036060" y="3479800"/>
                    </a:cubicBezTo>
                    <a:cubicBezTo>
                      <a:pt x="4046220" y="3486150"/>
                      <a:pt x="4043680" y="3496310"/>
                      <a:pt x="4052570" y="3505200"/>
                    </a:cubicBezTo>
                    <a:cubicBezTo>
                      <a:pt x="4066540" y="3519170"/>
                      <a:pt x="4108450" y="3529330"/>
                      <a:pt x="4118610" y="3550920"/>
                    </a:cubicBezTo>
                    <a:cubicBezTo>
                      <a:pt x="4128770" y="3572510"/>
                      <a:pt x="4117340" y="3618230"/>
                      <a:pt x="4112260" y="3634740"/>
                    </a:cubicBezTo>
                    <a:cubicBezTo>
                      <a:pt x="4108450" y="3643630"/>
                      <a:pt x="4099560" y="3647440"/>
                      <a:pt x="4100830" y="3651250"/>
                    </a:cubicBezTo>
                    <a:cubicBezTo>
                      <a:pt x="4103370" y="3655060"/>
                      <a:pt x="4121150" y="3648710"/>
                      <a:pt x="4126230" y="3653790"/>
                    </a:cubicBezTo>
                    <a:cubicBezTo>
                      <a:pt x="4133850" y="3661410"/>
                      <a:pt x="4124960" y="3699510"/>
                      <a:pt x="4131310" y="3702050"/>
                    </a:cubicBezTo>
                    <a:cubicBezTo>
                      <a:pt x="4137660" y="3704590"/>
                      <a:pt x="4152900" y="3683000"/>
                      <a:pt x="4163060" y="3680460"/>
                    </a:cubicBezTo>
                    <a:cubicBezTo>
                      <a:pt x="4171950" y="3679190"/>
                      <a:pt x="4180840" y="3690620"/>
                      <a:pt x="4191000" y="3688080"/>
                    </a:cubicBezTo>
                    <a:cubicBezTo>
                      <a:pt x="4207510" y="3681730"/>
                      <a:pt x="4234180" y="3627120"/>
                      <a:pt x="4244340" y="3615690"/>
                    </a:cubicBezTo>
                    <a:cubicBezTo>
                      <a:pt x="4246880" y="3611880"/>
                      <a:pt x="4249420" y="3611880"/>
                      <a:pt x="4250690" y="3608070"/>
                    </a:cubicBezTo>
                    <a:cubicBezTo>
                      <a:pt x="4258310" y="3595370"/>
                      <a:pt x="4263390" y="3550920"/>
                      <a:pt x="4269740" y="3520440"/>
                    </a:cubicBezTo>
                    <a:cubicBezTo>
                      <a:pt x="4277360" y="3487420"/>
                      <a:pt x="4286250" y="3451860"/>
                      <a:pt x="4293870" y="3417570"/>
                    </a:cubicBezTo>
                    <a:cubicBezTo>
                      <a:pt x="4301490" y="3382010"/>
                      <a:pt x="4309110" y="3343910"/>
                      <a:pt x="4315460" y="3308350"/>
                    </a:cubicBezTo>
                    <a:cubicBezTo>
                      <a:pt x="4320540" y="3276600"/>
                      <a:pt x="4325620" y="3244850"/>
                      <a:pt x="4329430" y="3215640"/>
                    </a:cubicBezTo>
                    <a:cubicBezTo>
                      <a:pt x="4334510" y="3187700"/>
                      <a:pt x="4337050" y="3164840"/>
                      <a:pt x="4339590" y="3136900"/>
                    </a:cubicBezTo>
                    <a:cubicBezTo>
                      <a:pt x="4343400" y="3105150"/>
                      <a:pt x="4347210" y="3067050"/>
                      <a:pt x="4349750" y="3034030"/>
                    </a:cubicBezTo>
                    <a:cubicBezTo>
                      <a:pt x="4353560" y="3002280"/>
                      <a:pt x="4354830" y="2971800"/>
                      <a:pt x="4359910" y="2941320"/>
                    </a:cubicBezTo>
                    <a:cubicBezTo>
                      <a:pt x="4364990" y="2912110"/>
                      <a:pt x="4368800" y="2880360"/>
                      <a:pt x="4377690" y="2852420"/>
                    </a:cubicBezTo>
                    <a:cubicBezTo>
                      <a:pt x="4387850" y="2823210"/>
                      <a:pt x="4400550" y="2796540"/>
                      <a:pt x="4414520" y="2769870"/>
                    </a:cubicBezTo>
                    <a:cubicBezTo>
                      <a:pt x="4428490" y="2743200"/>
                      <a:pt x="4445000" y="2719070"/>
                      <a:pt x="4461510" y="2693670"/>
                    </a:cubicBezTo>
                    <a:cubicBezTo>
                      <a:pt x="4476750" y="2668270"/>
                      <a:pt x="4494530" y="2642870"/>
                      <a:pt x="4511040" y="2617470"/>
                    </a:cubicBezTo>
                    <a:cubicBezTo>
                      <a:pt x="4526280" y="2592070"/>
                      <a:pt x="4542790" y="2566670"/>
                      <a:pt x="4555490" y="2540000"/>
                    </a:cubicBezTo>
                    <a:cubicBezTo>
                      <a:pt x="4568190" y="2514600"/>
                      <a:pt x="4580890" y="2489200"/>
                      <a:pt x="4589780" y="2462530"/>
                    </a:cubicBezTo>
                    <a:cubicBezTo>
                      <a:pt x="4598670" y="2434590"/>
                      <a:pt x="4620260" y="2390140"/>
                      <a:pt x="4608830" y="2376170"/>
                    </a:cubicBezTo>
                    <a:cubicBezTo>
                      <a:pt x="4597400" y="2363470"/>
                      <a:pt x="4546600" y="2379980"/>
                      <a:pt x="4517390" y="2383790"/>
                    </a:cubicBezTo>
                    <a:cubicBezTo>
                      <a:pt x="4490720" y="2388870"/>
                      <a:pt x="4467860" y="2393950"/>
                      <a:pt x="4442460" y="2401570"/>
                    </a:cubicBezTo>
                    <a:cubicBezTo>
                      <a:pt x="4414520" y="2407920"/>
                      <a:pt x="4385310" y="2416810"/>
                      <a:pt x="4357370" y="2426970"/>
                    </a:cubicBezTo>
                    <a:cubicBezTo>
                      <a:pt x="4329430" y="2435860"/>
                      <a:pt x="4301490" y="2446020"/>
                      <a:pt x="4274820" y="2456180"/>
                    </a:cubicBezTo>
                    <a:cubicBezTo>
                      <a:pt x="4248150" y="2465070"/>
                      <a:pt x="4225290" y="2473960"/>
                      <a:pt x="4197350" y="2484120"/>
                    </a:cubicBezTo>
                    <a:cubicBezTo>
                      <a:pt x="4166870" y="2496820"/>
                      <a:pt x="4131310" y="2512060"/>
                      <a:pt x="4100830" y="2524760"/>
                    </a:cubicBezTo>
                    <a:cubicBezTo>
                      <a:pt x="4074160" y="2534920"/>
                      <a:pt x="4027170" y="2552700"/>
                      <a:pt x="4025900" y="2552700"/>
                    </a:cubicBezTo>
                    <a:cubicBezTo>
                      <a:pt x="4025900" y="2552700"/>
                      <a:pt x="4019550" y="2555240"/>
                      <a:pt x="4015740" y="2556510"/>
                    </a:cubicBezTo>
                    <a:cubicBezTo>
                      <a:pt x="4011930" y="2556510"/>
                      <a:pt x="4004310" y="2559050"/>
                      <a:pt x="4004310" y="2559050"/>
                    </a:cubicBezTo>
                    <a:cubicBezTo>
                      <a:pt x="4004310" y="2559050"/>
                      <a:pt x="3996690" y="2559050"/>
                      <a:pt x="3992880" y="2559050"/>
                    </a:cubicBezTo>
                    <a:cubicBezTo>
                      <a:pt x="3989070" y="2559050"/>
                      <a:pt x="3981450" y="2560320"/>
                      <a:pt x="3981450" y="2560320"/>
                    </a:cubicBezTo>
                    <a:cubicBezTo>
                      <a:pt x="3981450" y="2560320"/>
                      <a:pt x="3973830" y="2557780"/>
                      <a:pt x="3970020" y="2557780"/>
                    </a:cubicBezTo>
                    <a:cubicBezTo>
                      <a:pt x="3966210" y="2556510"/>
                      <a:pt x="3958590" y="2555240"/>
                      <a:pt x="3958590" y="2555240"/>
                    </a:cubicBezTo>
                    <a:cubicBezTo>
                      <a:pt x="3958590" y="2555240"/>
                      <a:pt x="3952240" y="2551430"/>
                      <a:pt x="3948430" y="2550160"/>
                    </a:cubicBezTo>
                    <a:cubicBezTo>
                      <a:pt x="3944620" y="2547620"/>
                      <a:pt x="3938270" y="2545080"/>
                      <a:pt x="3938270" y="2545080"/>
                    </a:cubicBezTo>
                    <a:cubicBezTo>
                      <a:pt x="3938270" y="2545080"/>
                      <a:pt x="3931920" y="2540000"/>
                      <a:pt x="3929380" y="2537460"/>
                    </a:cubicBezTo>
                    <a:cubicBezTo>
                      <a:pt x="3926840" y="2534920"/>
                      <a:pt x="3920490" y="2529840"/>
                      <a:pt x="3920490" y="2529840"/>
                    </a:cubicBezTo>
                    <a:cubicBezTo>
                      <a:pt x="3920490" y="2529840"/>
                      <a:pt x="3916680" y="2523490"/>
                      <a:pt x="3914140" y="2520950"/>
                    </a:cubicBezTo>
                    <a:cubicBezTo>
                      <a:pt x="3911600" y="2517140"/>
                      <a:pt x="3907790" y="2512060"/>
                      <a:pt x="3907790" y="2512060"/>
                    </a:cubicBezTo>
                    <a:cubicBezTo>
                      <a:pt x="3907790" y="2512060"/>
                      <a:pt x="3907790" y="2510790"/>
                      <a:pt x="3907790" y="2510790"/>
                    </a:cubicBezTo>
                    <a:cubicBezTo>
                      <a:pt x="3906520" y="2510790"/>
                      <a:pt x="3903980" y="2504440"/>
                      <a:pt x="3902710" y="2500630"/>
                    </a:cubicBezTo>
                    <a:cubicBezTo>
                      <a:pt x="3901440" y="2496820"/>
                      <a:pt x="3898900" y="2490470"/>
                      <a:pt x="3898900" y="2490470"/>
                    </a:cubicBezTo>
                    <a:cubicBezTo>
                      <a:pt x="3898900" y="2490470"/>
                      <a:pt x="3898900" y="2487930"/>
                      <a:pt x="3897630" y="2487930"/>
                    </a:cubicBezTo>
                    <a:cubicBezTo>
                      <a:pt x="3895090" y="2486660"/>
                      <a:pt x="3863340" y="2514600"/>
                      <a:pt x="3839210" y="2527300"/>
                    </a:cubicBezTo>
                    <a:cubicBezTo>
                      <a:pt x="3807460" y="2545080"/>
                      <a:pt x="3745230" y="2571750"/>
                      <a:pt x="3722370" y="2575560"/>
                    </a:cubicBezTo>
                    <a:cubicBezTo>
                      <a:pt x="3712210" y="2576830"/>
                      <a:pt x="3707130" y="2573020"/>
                      <a:pt x="3702050" y="2574290"/>
                    </a:cubicBezTo>
                    <a:cubicBezTo>
                      <a:pt x="3698240" y="2574290"/>
                      <a:pt x="3694430" y="2575560"/>
                      <a:pt x="3693160" y="2575560"/>
                    </a:cubicBezTo>
                    <a:cubicBezTo>
                      <a:pt x="3693160" y="2575560"/>
                      <a:pt x="3685540" y="2575560"/>
                      <a:pt x="3681730" y="2575560"/>
                    </a:cubicBezTo>
                    <a:cubicBezTo>
                      <a:pt x="3677920" y="2575560"/>
                      <a:pt x="3670300" y="2576830"/>
                      <a:pt x="3670300" y="2576830"/>
                    </a:cubicBezTo>
                    <a:cubicBezTo>
                      <a:pt x="3670300" y="2576830"/>
                      <a:pt x="3662680" y="2574290"/>
                      <a:pt x="3660140" y="2573020"/>
                    </a:cubicBezTo>
                    <a:cubicBezTo>
                      <a:pt x="3656330" y="2573020"/>
                      <a:pt x="3648710" y="2570480"/>
                      <a:pt x="3648710" y="2570480"/>
                    </a:cubicBezTo>
                    <a:cubicBezTo>
                      <a:pt x="3648710" y="2570480"/>
                      <a:pt x="3644900" y="2569210"/>
                      <a:pt x="3644900" y="2569210"/>
                    </a:cubicBezTo>
                    <a:cubicBezTo>
                      <a:pt x="3644900" y="2569210"/>
                      <a:pt x="3641090" y="2566670"/>
                      <a:pt x="3638550" y="2565400"/>
                    </a:cubicBezTo>
                    <a:cubicBezTo>
                      <a:pt x="3634740" y="2564130"/>
                      <a:pt x="3628390" y="2560320"/>
                      <a:pt x="3628390" y="2560320"/>
                    </a:cubicBezTo>
                    <a:cubicBezTo>
                      <a:pt x="3628390" y="2560320"/>
                      <a:pt x="3622040" y="2555240"/>
                      <a:pt x="3619500" y="2552700"/>
                    </a:cubicBezTo>
                    <a:cubicBezTo>
                      <a:pt x="3616960" y="2550160"/>
                      <a:pt x="3610610" y="2545080"/>
                      <a:pt x="3610610" y="2545080"/>
                    </a:cubicBezTo>
                    <a:cubicBezTo>
                      <a:pt x="3610610" y="2545080"/>
                      <a:pt x="3606800" y="2538730"/>
                      <a:pt x="3604260" y="2536190"/>
                    </a:cubicBezTo>
                    <a:cubicBezTo>
                      <a:pt x="3601720" y="2532380"/>
                      <a:pt x="3597910" y="2527300"/>
                      <a:pt x="3597910" y="2526030"/>
                    </a:cubicBezTo>
                    <a:cubicBezTo>
                      <a:pt x="3597910" y="2526030"/>
                      <a:pt x="3594100" y="2519680"/>
                      <a:pt x="3592830" y="2515870"/>
                    </a:cubicBezTo>
                    <a:cubicBezTo>
                      <a:pt x="3591560" y="2512060"/>
                      <a:pt x="3589020" y="2505710"/>
                      <a:pt x="3589020" y="2505710"/>
                    </a:cubicBezTo>
                    <a:cubicBezTo>
                      <a:pt x="3589020" y="2504440"/>
                      <a:pt x="3587750" y="2498090"/>
                      <a:pt x="3587750" y="2494280"/>
                    </a:cubicBezTo>
                    <a:cubicBezTo>
                      <a:pt x="3587750" y="2490470"/>
                      <a:pt x="3586480" y="2482850"/>
                      <a:pt x="3586480" y="2482850"/>
                    </a:cubicBezTo>
                    <a:cubicBezTo>
                      <a:pt x="3586480" y="2481580"/>
                      <a:pt x="3586480" y="2475230"/>
                      <a:pt x="3587750" y="2471420"/>
                    </a:cubicBezTo>
                    <a:cubicBezTo>
                      <a:pt x="3587750" y="2467610"/>
                      <a:pt x="3589020" y="2459990"/>
                      <a:pt x="3589020" y="2459990"/>
                    </a:cubicBezTo>
                    <a:cubicBezTo>
                      <a:pt x="3589020" y="2459990"/>
                      <a:pt x="3590290" y="2457450"/>
                      <a:pt x="3589020" y="2457450"/>
                    </a:cubicBezTo>
                    <a:cubicBezTo>
                      <a:pt x="3589020" y="2456180"/>
                      <a:pt x="3581400" y="2462530"/>
                      <a:pt x="3573780" y="2465070"/>
                    </a:cubicBezTo>
                    <a:cubicBezTo>
                      <a:pt x="3558540" y="2471420"/>
                      <a:pt x="3521710" y="2486660"/>
                      <a:pt x="3497580" y="2482850"/>
                    </a:cubicBezTo>
                    <a:cubicBezTo>
                      <a:pt x="3473450" y="2479040"/>
                      <a:pt x="3445510" y="2442210"/>
                      <a:pt x="3429000" y="2442210"/>
                    </a:cubicBezTo>
                    <a:cubicBezTo>
                      <a:pt x="3417570" y="2442210"/>
                      <a:pt x="3415030" y="2452370"/>
                      <a:pt x="3403600" y="2458720"/>
                    </a:cubicBezTo>
                    <a:cubicBezTo>
                      <a:pt x="3382010" y="2470150"/>
                      <a:pt x="3342640" y="2496820"/>
                      <a:pt x="3309620" y="2499360"/>
                    </a:cubicBezTo>
                    <a:cubicBezTo>
                      <a:pt x="3274060" y="2501900"/>
                      <a:pt x="3221990" y="2490470"/>
                      <a:pt x="3197860" y="2468880"/>
                    </a:cubicBezTo>
                    <a:cubicBezTo>
                      <a:pt x="3177540" y="2451100"/>
                      <a:pt x="3183890" y="2396490"/>
                      <a:pt x="3166110" y="2388870"/>
                    </a:cubicBezTo>
                    <a:cubicBezTo>
                      <a:pt x="3152140" y="2381250"/>
                      <a:pt x="3131820" y="2399030"/>
                      <a:pt x="3111500" y="2404110"/>
                    </a:cubicBezTo>
                    <a:cubicBezTo>
                      <a:pt x="3086100" y="2410460"/>
                      <a:pt x="3055620" y="2419350"/>
                      <a:pt x="3027680" y="2425700"/>
                    </a:cubicBezTo>
                    <a:cubicBezTo>
                      <a:pt x="3001010" y="2432050"/>
                      <a:pt x="2974340" y="2438400"/>
                      <a:pt x="2947670" y="2443480"/>
                    </a:cubicBezTo>
                    <a:cubicBezTo>
                      <a:pt x="2921000" y="2448560"/>
                      <a:pt x="2896870" y="2452370"/>
                      <a:pt x="2870200" y="2456180"/>
                    </a:cubicBezTo>
                    <a:cubicBezTo>
                      <a:pt x="2838450" y="2459990"/>
                      <a:pt x="2804160" y="2462530"/>
                      <a:pt x="2771140" y="2462530"/>
                    </a:cubicBezTo>
                    <a:cubicBezTo>
                      <a:pt x="2738120" y="2462530"/>
                      <a:pt x="2701290" y="2461260"/>
                      <a:pt x="2669540" y="2454910"/>
                    </a:cubicBezTo>
                    <a:cubicBezTo>
                      <a:pt x="2640330" y="2448560"/>
                      <a:pt x="2612390" y="2439670"/>
                      <a:pt x="2585720" y="2426970"/>
                    </a:cubicBezTo>
                    <a:cubicBezTo>
                      <a:pt x="2561590" y="2415540"/>
                      <a:pt x="2540000" y="2400300"/>
                      <a:pt x="2517140" y="2385060"/>
                    </a:cubicBezTo>
                    <a:cubicBezTo>
                      <a:pt x="2494280" y="2369820"/>
                      <a:pt x="2467610" y="2354580"/>
                      <a:pt x="2448560" y="2332990"/>
                    </a:cubicBezTo>
                    <a:cubicBezTo>
                      <a:pt x="2430780" y="2310130"/>
                      <a:pt x="2426970" y="2261870"/>
                      <a:pt x="2409190" y="2250440"/>
                    </a:cubicBezTo>
                    <a:cubicBezTo>
                      <a:pt x="2395220" y="2242820"/>
                      <a:pt x="2379980" y="2250440"/>
                      <a:pt x="2363470" y="2251710"/>
                    </a:cubicBezTo>
                    <a:cubicBezTo>
                      <a:pt x="2340610" y="2252980"/>
                      <a:pt x="2311400" y="2258060"/>
                      <a:pt x="2283460" y="2263140"/>
                    </a:cubicBezTo>
                    <a:cubicBezTo>
                      <a:pt x="2255520" y="2266950"/>
                      <a:pt x="2227580" y="2274570"/>
                      <a:pt x="2198370" y="2278380"/>
                    </a:cubicBezTo>
                    <a:cubicBezTo>
                      <a:pt x="2171700" y="2282190"/>
                      <a:pt x="2145030" y="2283460"/>
                      <a:pt x="2117090" y="2284730"/>
                    </a:cubicBezTo>
                    <a:cubicBezTo>
                      <a:pt x="2086610" y="2284730"/>
                      <a:pt x="2053590" y="2284730"/>
                      <a:pt x="2024380" y="2283460"/>
                    </a:cubicBezTo>
                    <a:cubicBezTo>
                      <a:pt x="1997710" y="2280920"/>
                      <a:pt x="1972310" y="2278380"/>
                      <a:pt x="1946910" y="2273300"/>
                    </a:cubicBezTo>
                    <a:cubicBezTo>
                      <a:pt x="1920240" y="2269490"/>
                      <a:pt x="1896110" y="2263140"/>
                      <a:pt x="1869440" y="2258060"/>
                    </a:cubicBezTo>
                    <a:cubicBezTo>
                      <a:pt x="1842770" y="2252980"/>
                      <a:pt x="1814830" y="2247900"/>
                      <a:pt x="1785620" y="2244090"/>
                    </a:cubicBezTo>
                    <a:cubicBezTo>
                      <a:pt x="1756410" y="2239010"/>
                      <a:pt x="1727200" y="2233930"/>
                      <a:pt x="1696720" y="2230120"/>
                    </a:cubicBezTo>
                    <a:cubicBezTo>
                      <a:pt x="1663700" y="2226310"/>
                      <a:pt x="1629410" y="2222500"/>
                      <a:pt x="1596390" y="2218690"/>
                    </a:cubicBezTo>
                    <a:cubicBezTo>
                      <a:pt x="1567180" y="2216150"/>
                      <a:pt x="1539240" y="2213610"/>
                      <a:pt x="1510030" y="2211070"/>
                    </a:cubicBezTo>
                    <a:cubicBezTo>
                      <a:pt x="1482090" y="2207260"/>
                      <a:pt x="1451610" y="2203450"/>
                      <a:pt x="1422400" y="2198370"/>
                    </a:cubicBezTo>
                    <a:cubicBezTo>
                      <a:pt x="1395730" y="2194560"/>
                      <a:pt x="1361440" y="2189480"/>
                      <a:pt x="1341120" y="2186940"/>
                    </a:cubicBezTo>
                    <a:cubicBezTo>
                      <a:pt x="1328420" y="2184400"/>
                      <a:pt x="1316990" y="2180590"/>
                      <a:pt x="1311910" y="2181860"/>
                    </a:cubicBezTo>
                    <a:cubicBezTo>
                      <a:pt x="1309370" y="2181860"/>
                      <a:pt x="1308100" y="2183130"/>
                      <a:pt x="1306830" y="2185670"/>
                    </a:cubicBezTo>
                    <a:cubicBezTo>
                      <a:pt x="1300480" y="2190750"/>
                      <a:pt x="1290320" y="2203450"/>
                      <a:pt x="1278890" y="2214880"/>
                    </a:cubicBezTo>
                    <a:cubicBezTo>
                      <a:pt x="1262380" y="2230120"/>
                      <a:pt x="1236980" y="2252980"/>
                      <a:pt x="1214120" y="2270760"/>
                    </a:cubicBezTo>
                    <a:cubicBezTo>
                      <a:pt x="1188720" y="2289810"/>
                      <a:pt x="1162050" y="2307590"/>
                      <a:pt x="1135380" y="2324100"/>
                    </a:cubicBezTo>
                    <a:cubicBezTo>
                      <a:pt x="1106170" y="2340610"/>
                      <a:pt x="1071880" y="2358390"/>
                      <a:pt x="1046480" y="2371090"/>
                    </a:cubicBezTo>
                    <a:cubicBezTo>
                      <a:pt x="1028700" y="2379980"/>
                      <a:pt x="1013460" y="2382520"/>
                      <a:pt x="998220" y="2391410"/>
                    </a:cubicBezTo>
                    <a:cubicBezTo>
                      <a:pt x="981710" y="2402840"/>
                      <a:pt x="969010" y="2416810"/>
                      <a:pt x="952500" y="2433320"/>
                    </a:cubicBezTo>
                    <a:cubicBezTo>
                      <a:pt x="930910" y="2453640"/>
                      <a:pt x="902970" y="2482850"/>
                      <a:pt x="881380" y="2504440"/>
                    </a:cubicBezTo>
                    <a:cubicBezTo>
                      <a:pt x="862330" y="2524760"/>
                      <a:pt x="847090" y="2541270"/>
                      <a:pt x="828040" y="2560320"/>
                    </a:cubicBezTo>
                    <a:cubicBezTo>
                      <a:pt x="806450" y="2580640"/>
                      <a:pt x="781050" y="2604770"/>
                      <a:pt x="756920" y="2623820"/>
                    </a:cubicBezTo>
                    <a:cubicBezTo>
                      <a:pt x="734060" y="2641600"/>
                      <a:pt x="711200" y="2660650"/>
                      <a:pt x="688340" y="2673350"/>
                    </a:cubicBezTo>
                    <a:cubicBezTo>
                      <a:pt x="668020" y="2684780"/>
                      <a:pt x="628650" y="2698750"/>
                      <a:pt x="628650" y="2698750"/>
                    </a:cubicBezTo>
                    <a:cubicBezTo>
                      <a:pt x="628650" y="2698750"/>
                      <a:pt x="621030" y="2698750"/>
                      <a:pt x="617220" y="2698750"/>
                    </a:cubicBezTo>
                    <a:cubicBezTo>
                      <a:pt x="613410" y="2700020"/>
                      <a:pt x="605790" y="2700020"/>
                      <a:pt x="605790" y="2700020"/>
                    </a:cubicBezTo>
                    <a:cubicBezTo>
                      <a:pt x="605790" y="2700020"/>
                      <a:pt x="598170" y="2698750"/>
                      <a:pt x="594360" y="2697480"/>
                    </a:cubicBezTo>
                    <a:cubicBezTo>
                      <a:pt x="590550" y="2697480"/>
                      <a:pt x="582930" y="2696210"/>
                      <a:pt x="582930" y="2696210"/>
                    </a:cubicBezTo>
                    <a:cubicBezTo>
                      <a:pt x="582930" y="2696210"/>
                      <a:pt x="576580" y="2693670"/>
                      <a:pt x="572770" y="2691130"/>
                    </a:cubicBezTo>
                    <a:cubicBezTo>
                      <a:pt x="568960" y="2689860"/>
                      <a:pt x="562610" y="2687320"/>
                      <a:pt x="562610" y="2687320"/>
                    </a:cubicBezTo>
                    <a:cubicBezTo>
                      <a:pt x="562610" y="2687320"/>
                      <a:pt x="556260" y="2682240"/>
                      <a:pt x="553720" y="2679700"/>
                    </a:cubicBezTo>
                    <a:cubicBezTo>
                      <a:pt x="549910" y="2677160"/>
                      <a:pt x="543560" y="2673350"/>
                      <a:pt x="543560" y="2673350"/>
                    </a:cubicBezTo>
                    <a:cubicBezTo>
                      <a:pt x="543560" y="2673350"/>
                      <a:pt x="539750" y="2667000"/>
                      <a:pt x="537210" y="2664460"/>
                    </a:cubicBezTo>
                    <a:cubicBezTo>
                      <a:pt x="534670" y="2660650"/>
                      <a:pt x="529590" y="2655570"/>
                      <a:pt x="529590" y="2655570"/>
                    </a:cubicBezTo>
                    <a:cubicBezTo>
                      <a:pt x="529590" y="2655570"/>
                      <a:pt x="525780" y="2647950"/>
                      <a:pt x="524510" y="2645410"/>
                    </a:cubicBezTo>
                    <a:cubicBezTo>
                      <a:pt x="523240" y="2641600"/>
                      <a:pt x="519430" y="2633980"/>
                      <a:pt x="519430" y="2633980"/>
                    </a:cubicBezTo>
                    <a:cubicBezTo>
                      <a:pt x="519430" y="2633980"/>
                      <a:pt x="518160" y="2626360"/>
                      <a:pt x="518160" y="2622550"/>
                    </a:cubicBezTo>
                    <a:cubicBezTo>
                      <a:pt x="516890" y="2620010"/>
                      <a:pt x="515620" y="2612390"/>
                      <a:pt x="515620" y="2612390"/>
                    </a:cubicBezTo>
                    <a:cubicBezTo>
                      <a:pt x="515620" y="2611120"/>
                      <a:pt x="516890" y="2600960"/>
                      <a:pt x="515620" y="2600960"/>
                    </a:cubicBezTo>
                    <a:cubicBezTo>
                      <a:pt x="515620" y="2600960"/>
                      <a:pt x="515620" y="2602230"/>
                      <a:pt x="515620" y="2602230"/>
                    </a:cubicBezTo>
                    <a:cubicBezTo>
                      <a:pt x="515620" y="2602230"/>
                      <a:pt x="515620" y="2600960"/>
                      <a:pt x="515620" y="2600960"/>
                    </a:cubicBezTo>
                    <a:cubicBezTo>
                      <a:pt x="515620" y="2599690"/>
                      <a:pt x="516890" y="2589530"/>
                      <a:pt x="516890" y="2589530"/>
                    </a:cubicBezTo>
                    <a:cubicBezTo>
                      <a:pt x="516890" y="2588260"/>
                      <a:pt x="518160" y="2581910"/>
                      <a:pt x="519430" y="2578100"/>
                    </a:cubicBezTo>
                    <a:cubicBezTo>
                      <a:pt x="520700" y="2574290"/>
                      <a:pt x="523240" y="2566670"/>
                      <a:pt x="523240" y="2566670"/>
                    </a:cubicBezTo>
                    <a:cubicBezTo>
                      <a:pt x="523240" y="2566670"/>
                      <a:pt x="527050" y="2560320"/>
                      <a:pt x="528320" y="2556510"/>
                    </a:cubicBezTo>
                    <a:cubicBezTo>
                      <a:pt x="530860" y="2553970"/>
                      <a:pt x="534670" y="2547620"/>
                      <a:pt x="534670" y="2547620"/>
                    </a:cubicBezTo>
                    <a:cubicBezTo>
                      <a:pt x="534670" y="2547620"/>
                      <a:pt x="538480" y="2545080"/>
                      <a:pt x="539750" y="2541270"/>
                    </a:cubicBezTo>
                    <a:cubicBezTo>
                      <a:pt x="543560" y="2536190"/>
                      <a:pt x="547370" y="2518410"/>
                      <a:pt x="553720" y="2506980"/>
                    </a:cubicBezTo>
                    <a:cubicBezTo>
                      <a:pt x="561340" y="2494280"/>
                      <a:pt x="581660" y="2468880"/>
                      <a:pt x="580390" y="2467610"/>
                    </a:cubicBezTo>
                    <a:cubicBezTo>
                      <a:pt x="579120" y="2467610"/>
                      <a:pt x="557530" y="2447290"/>
                      <a:pt x="542290" y="2447290"/>
                    </a:cubicBezTo>
                    <a:cubicBezTo>
                      <a:pt x="519430" y="2444750"/>
                      <a:pt x="483870" y="2481580"/>
                      <a:pt x="461010" y="2476500"/>
                    </a:cubicBezTo>
                    <a:cubicBezTo>
                      <a:pt x="439420" y="2472690"/>
                      <a:pt x="417830" y="2432050"/>
                      <a:pt x="407670" y="2425700"/>
                    </a:cubicBezTo>
                    <a:cubicBezTo>
                      <a:pt x="403860" y="2424430"/>
                      <a:pt x="403860" y="2425700"/>
                      <a:pt x="400050" y="2424430"/>
                    </a:cubicBezTo>
                    <a:cubicBezTo>
                      <a:pt x="387350" y="2419350"/>
                      <a:pt x="344170" y="2396490"/>
                      <a:pt x="323850" y="2382520"/>
                    </a:cubicBezTo>
                    <a:cubicBezTo>
                      <a:pt x="308610" y="2373630"/>
                      <a:pt x="302260" y="2366010"/>
                      <a:pt x="288290" y="2357120"/>
                    </a:cubicBezTo>
                    <a:cubicBezTo>
                      <a:pt x="266700" y="2344420"/>
                      <a:pt x="233680" y="2329180"/>
                      <a:pt x="209550" y="2315210"/>
                    </a:cubicBezTo>
                    <a:cubicBezTo>
                      <a:pt x="185420" y="2299970"/>
                      <a:pt x="161290" y="2288540"/>
                      <a:pt x="140970" y="2269490"/>
                    </a:cubicBezTo>
                    <a:cubicBezTo>
                      <a:pt x="119380" y="2249170"/>
                      <a:pt x="87630" y="2222500"/>
                      <a:pt x="85090" y="2197100"/>
                    </a:cubicBezTo>
                    <a:cubicBezTo>
                      <a:pt x="83820" y="2170430"/>
                      <a:pt x="135890" y="2113280"/>
                      <a:pt x="134620" y="2109470"/>
                    </a:cubicBezTo>
                    <a:cubicBezTo>
                      <a:pt x="134620" y="2109470"/>
                      <a:pt x="133350" y="2109470"/>
                      <a:pt x="133350" y="2109470"/>
                    </a:cubicBezTo>
                    <a:cubicBezTo>
                      <a:pt x="132080" y="2108200"/>
                      <a:pt x="140970" y="2100580"/>
                      <a:pt x="139700" y="2096770"/>
                    </a:cubicBezTo>
                    <a:cubicBezTo>
                      <a:pt x="133350" y="2081530"/>
                      <a:pt x="0" y="2038350"/>
                      <a:pt x="0" y="2038350"/>
                    </a:cubicBezTo>
                    <a:moveTo>
                      <a:pt x="439420" y="1929130"/>
                    </a:moveTo>
                    <a:cubicBezTo>
                      <a:pt x="487680" y="1925320"/>
                      <a:pt x="499110" y="1929130"/>
                      <a:pt x="506730" y="1924050"/>
                    </a:cubicBezTo>
                    <a:cubicBezTo>
                      <a:pt x="519430" y="1915160"/>
                      <a:pt x="525780" y="1880870"/>
                      <a:pt x="533400" y="1859280"/>
                    </a:cubicBezTo>
                    <a:cubicBezTo>
                      <a:pt x="542290" y="1835150"/>
                      <a:pt x="549910" y="1811020"/>
                      <a:pt x="556260" y="1784350"/>
                    </a:cubicBezTo>
                    <a:cubicBezTo>
                      <a:pt x="563880" y="1755140"/>
                      <a:pt x="570230" y="1723390"/>
                      <a:pt x="576580" y="1691640"/>
                    </a:cubicBezTo>
                    <a:cubicBezTo>
                      <a:pt x="582930" y="1657350"/>
                      <a:pt x="588010" y="1620520"/>
                      <a:pt x="594360" y="1584960"/>
                    </a:cubicBezTo>
                    <a:cubicBezTo>
                      <a:pt x="598170" y="1551940"/>
                      <a:pt x="603250" y="1520190"/>
                      <a:pt x="607060" y="1488440"/>
                    </a:cubicBezTo>
                    <a:cubicBezTo>
                      <a:pt x="610870" y="1460500"/>
                      <a:pt x="613410" y="1433830"/>
                      <a:pt x="615950" y="1407160"/>
                    </a:cubicBezTo>
                    <a:cubicBezTo>
                      <a:pt x="617220" y="1380490"/>
                      <a:pt x="619760" y="1328420"/>
                      <a:pt x="615950" y="1328420"/>
                    </a:cubicBezTo>
                    <a:cubicBezTo>
                      <a:pt x="613410" y="1327150"/>
                      <a:pt x="605790" y="1361440"/>
                      <a:pt x="599440" y="1381760"/>
                    </a:cubicBezTo>
                    <a:cubicBezTo>
                      <a:pt x="590550" y="1407160"/>
                      <a:pt x="580390" y="1440180"/>
                      <a:pt x="572770" y="1468120"/>
                    </a:cubicBezTo>
                    <a:cubicBezTo>
                      <a:pt x="563880" y="1493520"/>
                      <a:pt x="557530" y="1518920"/>
                      <a:pt x="549910" y="1543050"/>
                    </a:cubicBezTo>
                    <a:cubicBezTo>
                      <a:pt x="543560" y="1568450"/>
                      <a:pt x="535940" y="1592580"/>
                      <a:pt x="530860" y="1616710"/>
                    </a:cubicBezTo>
                    <a:cubicBezTo>
                      <a:pt x="525780" y="1643380"/>
                      <a:pt x="523240" y="1672590"/>
                      <a:pt x="518160" y="1699260"/>
                    </a:cubicBezTo>
                    <a:cubicBezTo>
                      <a:pt x="513080" y="1725930"/>
                      <a:pt x="509270" y="1752600"/>
                      <a:pt x="501650" y="1779270"/>
                    </a:cubicBezTo>
                    <a:cubicBezTo>
                      <a:pt x="495300" y="1808480"/>
                      <a:pt x="486410" y="1840230"/>
                      <a:pt x="474980" y="1865630"/>
                    </a:cubicBezTo>
                    <a:cubicBezTo>
                      <a:pt x="464820" y="1889760"/>
                      <a:pt x="439420" y="1929130"/>
                      <a:pt x="439420" y="1929130"/>
                    </a:cubicBezTo>
                    <a:moveTo>
                      <a:pt x="636270" y="2245360"/>
                    </a:moveTo>
                    <a:cubicBezTo>
                      <a:pt x="685800" y="2291080"/>
                      <a:pt x="735330" y="2278380"/>
                      <a:pt x="740410" y="2275840"/>
                    </a:cubicBezTo>
                    <a:cubicBezTo>
                      <a:pt x="741680" y="2275840"/>
                      <a:pt x="741680" y="2275840"/>
                      <a:pt x="741680" y="2274570"/>
                    </a:cubicBezTo>
                    <a:cubicBezTo>
                      <a:pt x="746760" y="2269490"/>
                      <a:pt x="797560" y="2217420"/>
                      <a:pt x="824230" y="2193290"/>
                    </a:cubicBezTo>
                    <a:cubicBezTo>
                      <a:pt x="845820" y="2172970"/>
                      <a:pt x="871220" y="2151380"/>
                      <a:pt x="887730" y="2138680"/>
                    </a:cubicBezTo>
                    <a:cubicBezTo>
                      <a:pt x="895350" y="2129790"/>
                      <a:pt x="908050" y="2122170"/>
                      <a:pt x="908050" y="2119630"/>
                    </a:cubicBezTo>
                    <a:cubicBezTo>
                      <a:pt x="908050" y="2119630"/>
                      <a:pt x="906780" y="2119630"/>
                      <a:pt x="905510" y="2119630"/>
                    </a:cubicBezTo>
                    <a:cubicBezTo>
                      <a:pt x="899160" y="2119630"/>
                      <a:pt x="853440" y="2119630"/>
                      <a:pt x="825500" y="2118360"/>
                    </a:cubicBezTo>
                    <a:cubicBezTo>
                      <a:pt x="798830" y="2117090"/>
                      <a:pt x="770890" y="2112010"/>
                      <a:pt x="744220" y="2110740"/>
                    </a:cubicBezTo>
                    <a:cubicBezTo>
                      <a:pt x="716280" y="2108200"/>
                      <a:pt x="675640" y="2108200"/>
                      <a:pt x="660400" y="2108200"/>
                    </a:cubicBezTo>
                    <a:cubicBezTo>
                      <a:pt x="654050" y="2108200"/>
                      <a:pt x="650240" y="2105660"/>
                      <a:pt x="647700" y="2108200"/>
                    </a:cubicBezTo>
                    <a:cubicBezTo>
                      <a:pt x="641350" y="2113280"/>
                      <a:pt x="648970" y="2141220"/>
                      <a:pt x="647700" y="2160270"/>
                    </a:cubicBezTo>
                    <a:cubicBezTo>
                      <a:pt x="645160" y="2185670"/>
                      <a:pt x="636270" y="2245360"/>
                      <a:pt x="636270" y="2245360"/>
                    </a:cubicBezTo>
                    <a:moveTo>
                      <a:pt x="2324100" y="3679190"/>
                    </a:moveTo>
                    <a:cubicBezTo>
                      <a:pt x="2350770" y="3666490"/>
                      <a:pt x="2349500" y="3666490"/>
                      <a:pt x="2350770" y="3665220"/>
                    </a:cubicBezTo>
                    <a:cubicBezTo>
                      <a:pt x="2350770" y="3662680"/>
                      <a:pt x="2353310" y="3655060"/>
                      <a:pt x="2353310" y="3653790"/>
                    </a:cubicBezTo>
                    <a:cubicBezTo>
                      <a:pt x="2353310" y="3653790"/>
                      <a:pt x="2355850" y="3651250"/>
                      <a:pt x="2354580" y="3651250"/>
                    </a:cubicBezTo>
                    <a:cubicBezTo>
                      <a:pt x="2354580" y="3651250"/>
                      <a:pt x="2324100" y="3679190"/>
                      <a:pt x="2324100" y="3679190"/>
                    </a:cubicBezTo>
                  </a:path>
                </a:pathLst>
              </a:custGeom>
              <a:solidFill>
                <a:srgbClr val="FEFCFA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name="Group 13" id="13"/>
          <p:cNvGrpSpPr/>
          <p:nvPr/>
        </p:nvGrpSpPr>
        <p:grpSpPr>
          <a:xfrm rot="0">
            <a:off x="15151418" y="8522018"/>
            <a:ext cx="375285" cy="404812"/>
            <a:chOff x="0" y="0"/>
            <a:chExt cx="500380" cy="5397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6990" y="46990"/>
              <a:ext cx="405130" cy="441960"/>
            </a:xfrm>
            <a:custGeom>
              <a:avLst/>
              <a:gdLst/>
              <a:ahLst/>
              <a:cxnLst/>
              <a:rect r="r" b="b" t="t" l="l"/>
              <a:pathLst>
                <a:path h="441960" w="405130">
                  <a:moveTo>
                    <a:pt x="109220" y="416560"/>
                  </a:moveTo>
                  <a:cubicBezTo>
                    <a:pt x="21590" y="281940"/>
                    <a:pt x="31750" y="255270"/>
                    <a:pt x="44450" y="232410"/>
                  </a:cubicBezTo>
                  <a:cubicBezTo>
                    <a:pt x="58420" y="208280"/>
                    <a:pt x="85090" y="176530"/>
                    <a:pt x="113030" y="171450"/>
                  </a:cubicBezTo>
                  <a:cubicBezTo>
                    <a:pt x="144780" y="166370"/>
                    <a:pt x="205740" y="191770"/>
                    <a:pt x="224790" y="219710"/>
                  </a:cubicBezTo>
                  <a:cubicBezTo>
                    <a:pt x="243840" y="245110"/>
                    <a:pt x="217170" y="313690"/>
                    <a:pt x="233680" y="323850"/>
                  </a:cubicBezTo>
                  <a:cubicBezTo>
                    <a:pt x="248920" y="332740"/>
                    <a:pt x="306070" y="284480"/>
                    <a:pt x="311150" y="290830"/>
                  </a:cubicBezTo>
                  <a:cubicBezTo>
                    <a:pt x="316230" y="295910"/>
                    <a:pt x="283210" y="345440"/>
                    <a:pt x="261620" y="359410"/>
                  </a:cubicBezTo>
                  <a:cubicBezTo>
                    <a:pt x="238760" y="374650"/>
                    <a:pt x="205740" y="377190"/>
                    <a:pt x="177800" y="378460"/>
                  </a:cubicBezTo>
                  <a:cubicBezTo>
                    <a:pt x="149860" y="379730"/>
                    <a:pt x="118110" y="375920"/>
                    <a:pt x="93980" y="364490"/>
                  </a:cubicBezTo>
                  <a:cubicBezTo>
                    <a:pt x="69850" y="353060"/>
                    <a:pt x="46990" y="331470"/>
                    <a:pt x="31750" y="309880"/>
                  </a:cubicBezTo>
                  <a:cubicBezTo>
                    <a:pt x="16510" y="287020"/>
                    <a:pt x="6350" y="260350"/>
                    <a:pt x="3810" y="232410"/>
                  </a:cubicBezTo>
                  <a:cubicBezTo>
                    <a:pt x="0" y="199390"/>
                    <a:pt x="6350" y="153670"/>
                    <a:pt x="19050" y="123190"/>
                  </a:cubicBezTo>
                  <a:cubicBezTo>
                    <a:pt x="30480" y="96520"/>
                    <a:pt x="49530" y="74930"/>
                    <a:pt x="69850" y="55880"/>
                  </a:cubicBezTo>
                  <a:cubicBezTo>
                    <a:pt x="90170" y="38100"/>
                    <a:pt x="115570" y="22860"/>
                    <a:pt x="140970" y="13970"/>
                  </a:cubicBezTo>
                  <a:cubicBezTo>
                    <a:pt x="165100" y="5080"/>
                    <a:pt x="191770" y="0"/>
                    <a:pt x="217170" y="3810"/>
                  </a:cubicBezTo>
                  <a:cubicBezTo>
                    <a:pt x="243840" y="6350"/>
                    <a:pt x="276860" y="19050"/>
                    <a:pt x="297180" y="36830"/>
                  </a:cubicBezTo>
                  <a:cubicBezTo>
                    <a:pt x="317500" y="54610"/>
                    <a:pt x="331470" y="85090"/>
                    <a:pt x="339090" y="111760"/>
                  </a:cubicBezTo>
                  <a:cubicBezTo>
                    <a:pt x="347980" y="139700"/>
                    <a:pt x="349250" y="172720"/>
                    <a:pt x="347980" y="201930"/>
                  </a:cubicBezTo>
                  <a:cubicBezTo>
                    <a:pt x="345440" y="232410"/>
                    <a:pt x="340360" y="262890"/>
                    <a:pt x="330200" y="290830"/>
                  </a:cubicBezTo>
                  <a:cubicBezTo>
                    <a:pt x="321310" y="320040"/>
                    <a:pt x="308610" y="350520"/>
                    <a:pt x="289560" y="374650"/>
                  </a:cubicBezTo>
                  <a:cubicBezTo>
                    <a:pt x="269240" y="400050"/>
                    <a:pt x="237490" y="433070"/>
                    <a:pt x="209550" y="436880"/>
                  </a:cubicBezTo>
                  <a:cubicBezTo>
                    <a:pt x="182880" y="439420"/>
                    <a:pt x="147320" y="420370"/>
                    <a:pt x="127000" y="401320"/>
                  </a:cubicBezTo>
                  <a:cubicBezTo>
                    <a:pt x="106680" y="382270"/>
                    <a:pt x="90170" y="351790"/>
                    <a:pt x="86360" y="323850"/>
                  </a:cubicBezTo>
                  <a:cubicBezTo>
                    <a:pt x="83820" y="294640"/>
                    <a:pt x="95250" y="262890"/>
                    <a:pt x="109220" y="228600"/>
                  </a:cubicBezTo>
                  <a:cubicBezTo>
                    <a:pt x="129540" y="181610"/>
                    <a:pt x="177800" y="106680"/>
                    <a:pt x="205740" y="72390"/>
                  </a:cubicBezTo>
                  <a:cubicBezTo>
                    <a:pt x="219710" y="54610"/>
                    <a:pt x="229870" y="44450"/>
                    <a:pt x="245110" y="34290"/>
                  </a:cubicBezTo>
                  <a:cubicBezTo>
                    <a:pt x="261620" y="24130"/>
                    <a:pt x="283210" y="12700"/>
                    <a:pt x="302260" y="11430"/>
                  </a:cubicBezTo>
                  <a:cubicBezTo>
                    <a:pt x="321310" y="11430"/>
                    <a:pt x="344170" y="17780"/>
                    <a:pt x="360680" y="27940"/>
                  </a:cubicBezTo>
                  <a:cubicBezTo>
                    <a:pt x="375920" y="39370"/>
                    <a:pt x="391160" y="58420"/>
                    <a:pt x="397510" y="76200"/>
                  </a:cubicBezTo>
                  <a:cubicBezTo>
                    <a:pt x="403860" y="95250"/>
                    <a:pt x="403860" y="119380"/>
                    <a:pt x="397510" y="137160"/>
                  </a:cubicBezTo>
                  <a:cubicBezTo>
                    <a:pt x="391160" y="154940"/>
                    <a:pt x="377190" y="175260"/>
                    <a:pt x="360680" y="185420"/>
                  </a:cubicBezTo>
                  <a:cubicBezTo>
                    <a:pt x="345440" y="196850"/>
                    <a:pt x="321310" y="203200"/>
                    <a:pt x="302260" y="201930"/>
                  </a:cubicBezTo>
                  <a:cubicBezTo>
                    <a:pt x="283210" y="200660"/>
                    <a:pt x="259080" y="189230"/>
                    <a:pt x="246380" y="180340"/>
                  </a:cubicBezTo>
                  <a:cubicBezTo>
                    <a:pt x="236220" y="172720"/>
                    <a:pt x="231140" y="166370"/>
                    <a:pt x="226060" y="156210"/>
                  </a:cubicBezTo>
                  <a:cubicBezTo>
                    <a:pt x="218440" y="142240"/>
                    <a:pt x="210820" y="115570"/>
                    <a:pt x="212090" y="96520"/>
                  </a:cubicBezTo>
                  <a:cubicBezTo>
                    <a:pt x="214630" y="77470"/>
                    <a:pt x="224790" y="55880"/>
                    <a:pt x="237490" y="41910"/>
                  </a:cubicBezTo>
                  <a:cubicBezTo>
                    <a:pt x="251460" y="27940"/>
                    <a:pt x="273050" y="16510"/>
                    <a:pt x="292100" y="12700"/>
                  </a:cubicBezTo>
                  <a:cubicBezTo>
                    <a:pt x="311150" y="10160"/>
                    <a:pt x="336550" y="16510"/>
                    <a:pt x="351790" y="22860"/>
                  </a:cubicBezTo>
                  <a:cubicBezTo>
                    <a:pt x="361950" y="27940"/>
                    <a:pt x="369570" y="31750"/>
                    <a:pt x="375920" y="41910"/>
                  </a:cubicBezTo>
                  <a:cubicBezTo>
                    <a:pt x="386080" y="54610"/>
                    <a:pt x="398780" y="80010"/>
                    <a:pt x="402590" y="96520"/>
                  </a:cubicBezTo>
                  <a:cubicBezTo>
                    <a:pt x="403860" y="107950"/>
                    <a:pt x="405130" y="114300"/>
                    <a:pt x="400050" y="127000"/>
                  </a:cubicBezTo>
                  <a:cubicBezTo>
                    <a:pt x="391160" y="153670"/>
                    <a:pt x="347980" y="212090"/>
                    <a:pt x="317500" y="240030"/>
                  </a:cubicBezTo>
                  <a:cubicBezTo>
                    <a:pt x="293370" y="262890"/>
                    <a:pt x="267970" y="285750"/>
                    <a:pt x="240030" y="288290"/>
                  </a:cubicBezTo>
                  <a:cubicBezTo>
                    <a:pt x="210820" y="290830"/>
                    <a:pt x="147320" y="265430"/>
                    <a:pt x="143510" y="248920"/>
                  </a:cubicBezTo>
                  <a:cubicBezTo>
                    <a:pt x="140970" y="233680"/>
                    <a:pt x="205740" y="194310"/>
                    <a:pt x="203200" y="191770"/>
                  </a:cubicBezTo>
                  <a:cubicBezTo>
                    <a:pt x="201930" y="189230"/>
                    <a:pt x="139700" y="236220"/>
                    <a:pt x="135890" y="231140"/>
                  </a:cubicBezTo>
                  <a:cubicBezTo>
                    <a:pt x="130810" y="226060"/>
                    <a:pt x="158750" y="171450"/>
                    <a:pt x="181610" y="158750"/>
                  </a:cubicBezTo>
                  <a:cubicBezTo>
                    <a:pt x="203200" y="144780"/>
                    <a:pt x="242570" y="137160"/>
                    <a:pt x="267970" y="148590"/>
                  </a:cubicBezTo>
                  <a:cubicBezTo>
                    <a:pt x="299720" y="162560"/>
                    <a:pt x="342900" y="222250"/>
                    <a:pt x="345440" y="254000"/>
                  </a:cubicBezTo>
                  <a:cubicBezTo>
                    <a:pt x="346710" y="280670"/>
                    <a:pt x="321310" y="307340"/>
                    <a:pt x="303530" y="328930"/>
                  </a:cubicBezTo>
                  <a:cubicBezTo>
                    <a:pt x="285750" y="349250"/>
                    <a:pt x="262890" y="370840"/>
                    <a:pt x="237490" y="379730"/>
                  </a:cubicBezTo>
                  <a:cubicBezTo>
                    <a:pt x="212090" y="389890"/>
                    <a:pt x="173990" y="397510"/>
                    <a:pt x="149860" y="387350"/>
                  </a:cubicBezTo>
                  <a:cubicBezTo>
                    <a:pt x="127000" y="379730"/>
                    <a:pt x="92710" y="342900"/>
                    <a:pt x="96520" y="331470"/>
                  </a:cubicBezTo>
                  <a:cubicBezTo>
                    <a:pt x="102870" y="320040"/>
                    <a:pt x="191770" y="346710"/>
                    <a:pt x="209550" y="330200"/>
                  </a:cubicBezTo>
                  <a:cubicBezTo>
                    <a:pt x="223520" y="314960"/>
                    <a:pt x="201930" y="254000"/>
                    <a:pt x="210820" y="251460"/>
                  </a:cubicBezTo>
                  <a:cubicBezTo>
                    <a:pt x="219710" y="247650"/>
                    <a:pt x="254000" y="292100"/>
                    <a:pt x="262890" y="312420"/>
                  </a:cubicBezTo>
                  <a:cubicBezTo>
                    <a:pt x="269240" y="327660"/>
                    <a:pt x="269240" y="342900"/>
                    <a:pt x="267970" y="356870"/>
                  </a:cubicBezTo>
                  <a:cubicBezTo>
                    <a:pt x="265430" y="372110"/>
                    <a:pt x="259080" y="387350"/>
                    <a:pt x="251460" y="400050"/>
                  </a:cubicBezTo>
                  <a:cubicBezTo>
                    <a:pt x="242570" y="411480"/>
                    <a:pt x="229870" y="422910"/>
                    <a:pt x="217170" y="429260"/>
                  </a:cubicBezTo>
                  <a:cubicBezTo>
                    <a:pt x="203200" y="436880"/>
                    <a:pt x="187960" y="441960"/>
                    <a:pt x="172720" y="440690"/>
                  </a:cubicBezTo>
                  <a:cubicBezTo>
                    <a:pt x="152400" y="439420"/>
                    <a:pt x="109220" y="416560"/>
                    <a:pt x="109220" y="416560"/>
                  </a:cubicBezTo>
                </a:path>
              </a:pathLst>
            </a:custGeom>
            <a:solidFill>
              <a:srgbClr val="FEFCFA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15" id="15"/>
          <p:cNvSpPr/>
          <p:nvPr/>
        </p:nvSpPr>
        <p:spPr>
          <a:xfrm flipH="false" flipV="false" rot="-624567">
            <a:off x="16211215" y="1141135"/>
            <a:ext cx="1323469" cy="866271"/>
          </a:xfrm>
          <a:custGeom>
            <a:avLst/>
            <a:gdLst/>
            <a:ahLst/>
            <a:cxnLst/>
            <a:rect r="r" b="b" t="t" l="l"/>
            <a:pathLst>
              <a:path h="866271" w="1323469">
                <a:moveTo>
                  <a:pt x="0" y="0"/>
                </a:moveTo>
                <a:lnTo>
                  <a:pt x="1323469" y="0"/>
                </a:lnTo>
                <a:lnTo>
                  <a:pt x="1323469" y="866270"/>
                </a:lnTo>
                <a:lnTo>
                  <a:pt x="0" y="8662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812720" y="2119840"/>
            <a:ext cx="1088710" cy="1092683"/>
          </a:xfrm>
          <a:custGeom>
            <a:avLst/>
            <a:gdLst/>
            <a:ahLst/>
            <a:cxnLst/>
            <a:rect r="r" b="b" t="t" l="l"/>
            <a:pathLst>
              <a:path h="1092683" w="1088710">
                <a:moveTo>
                  <a:pt x="0" y="0"/>
                </a:moveTo>
                <a:lnTo>
                  <a:pt x="1088710" y="0"/>
                </a:lnTo>
                <a:lnTo>
                  <a:pt x="1088710" y="1092683"/>
                </a:lnTo>
                <a:lnTo>
                  <a:pt x="0" y="10926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040807" y="1298020"/>
            <a:ext cx="1196225" cy="1148376"/>
          </a:xfrm>
          <a:custGeom>
            <a:avLst/>
            <a:gdLst/>
            <a:ahLst/>
            <a:cxnLst/>
            <a:rect r="r" b="b" t="t" l="l"/>
            <a:pathLst>
              <a:path h="1148376" w="1196225">
                <a:moveTo>
                  <a:pt x="0" y="0"/>
                </a:moveTo>
                <a:lnTo>
                  <a:pt x="1196225" y="0"/>
                </a:lnTo>
                <a:lnTo>
                  <a:pt x="1196225" y="1148376"/>
                </a:lnTo>
                <a:lnTo>
                  <a:pt x="0" y="1148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3402680" y="3502318"/>
            <a:ext cx="4447107" cy="586432"/>
            <a:chOff x="0" y="0"/>
            <a:chExt cx="5929476" cy="78190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5929476" cy="781909"/>
            </a:xfrm>
            <a:custGeom>
              <a:avLst/>
              <a:gdLst/>
              <a:ahLst/>
              <a:cxnLst/>
              <a:rect r="r" b="b" t="t" l="l"/>
              <a:pathLst>
                <a:path h="781909" w="5929476">
                  <a:moveTo>
                    <a:pt x="0" y="0"/>
                  </a:moveTo>
                  <a:lnTo>
                    <a:pt x="5929476" y="0"/>
                  </a:lnTo>
                  <a:lnTo>
                    <a:pt x="5929476" y="781909"/>
                  </a:lnTo>
                  <a:lnTo>
                    <a:pt x="0" y="781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3402680" y="5557113"/>
            <a:ext cx="4447107" cy="596004"/>
            <a:chOff x="0" y="0"/>
            <a:chExt cx="5929476" cy="79467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929476" cy="794672"/>
            </a:xfrm>
            <a:custGeom>
              <a:avLst/>
              <a:gdLst/>
              <a:ahLst/>
              <a:cxnLst/>
              <a:rect r="r" b="b" t="t" l="l"/>
              <a:pathLst>
                <a:path h="794672" w="5929476">
                  <a:moveTo>
                    <a:pt x="0" y="0"/>
                  </a:moveTo>
                  <a:lnTo>
                    <a:pt x="5929476" y="0"/>
                  </a:lnTo>
                  <a:lnTo>
                    <a:pt x="5929476" y="794672"/>
                  </a:lnTo>
                  <a:lnTo>
                    <a:pt x="0" y="79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3402680" y="7619967"/>
            <a:ext cx="5019193" cy="750534"/>
            <a:chOff x="0" y="0"/>
            <a:chExt cx="6692257" cy="100071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692257" cy="1000711"/>
            </a:xfrm>
            <a:custGeom>
              <a:avLst/>
              <a:gdLst/>
              <a:ahLst/>
              <a:cxnLst/>
              <a:rect r="r" b="b" t="t" l="l"/>
              <a:pathLst>
                <a:path h="1000711" w="6692257">
                  <a:moveTo>
                    <a:pt x="0" y="0"/>
                  </a:moveTo>
                  <a:lnTo>
                    <a:pt x="6692257" y="0"/>
                  </a:lnTo>
                  <a:lnTo>
                    <a:pt x="6692257" y="1000711"/>
                  </a:lnTo>
                  <a:lnTo>
                    <a:pt x="0" y="1000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268605">
            <a:off x="12181712" y="6920901"/>
            <a:ext cx="3648110" cy="209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4C3B22"/>
                </a:solidFill>
                <a:latin typeface="Schoolbell"/>
                <a:ea typeface="Schoolbell"/>
                <a:cs typeface="Schoolbell"/>
                <a:sym typeface="Schoolbell"/>
              </a:rPr>
              <a:t>Өрнектерді көбейту кезінде сандарды бірге көбейту керек, содан кейін әріптерді бөлек көбейту керек.</a:t>
            </a:r>
          </a:p>
        </p:txBody>
      </p:sp>
      <p:sp>
        <p:nvSpPr>
          <p:cNvPr name="TextBox 25" id="25"/>
          <p:cNvSpPr txBox="true"/>
          <p:nvPr/>
        </p:nvSpPr>
        <p:spPr>
          <a:xfrm rot="268605">
            <a:off x="12396248" y="5188614"/>
            <a:ext cx="3648110" cy="1481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4C3B22"/>
                </a:solidFill>
                <a:latin typeface="Schoolbell"/>
                <a:ea typeface="Schoolbell"/>
                <a:cs typeface="Schoolbell"/>
                <a:sym typeface="Schoolbell"/>
              </a:rPr>
              <a:t>Алгебрада a × b «ab» түрінде жазылуы мүмкін.</a:t>
            </a:r>
          </a:p>
        </p:txBody>
      </p:sp>
      <p:sp>
        <p:nvSpPr>
          <p:cNvPr name="TextBox 26" id="26"/>
          <p:cNvSpPr txBox="true"/>
          <p:nvPr/>
        </p:nvSpPr>
        <p:spPr>
          <a:xfrm rot="268605">
            <a:off x="12487349" y="4537767"/>
            <a:ext cx="364811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A65757"/>
                </a:solidFill>
                <a:latin typeface="Schoolbell"/>
                <a:ea typeface="Schoolbell"/>
                <a:cs typeface="Schoolbell"/>
                <a:sym typeface="Schoolbell"/>
              </a:rPr>
              <a:t>Негізгі нүктелер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7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44476" y="2618689"/>
            <a:ext cx="6004168" cy="1952854"/>
          </a:xfrm>
          <a:custGeom>
            <a:avLst/>
            <a:gdLst/>
            <a:ahLst/>
            <a:cxnLst/>
            <a:rect r="r" b="b" t="t" l="l"/>
            <a:pathLst>
              <a:path h="1952854" w="6004168">
                <a:moveTo>
                  <a:pt x="0" y="0"/>
                </a:moveTo>
                <a:lnTo>
                  <a:pt x="6004168" y="0"/>
                </a:lnTo>
                <a:lnTo>
                  <a:pt x="6004168" y="1952854"/>
                </a:lnTo>
                <a:lnTo>
                  <a:pt x="0" y="1952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44476" y="4962068"/>
            <a:ext cx="6004168" cy="1952854"/>
          </a:xfrm>
          <a:custGeom>
            <a:avLst/>
            <a:gdLst/>
            <a:ahLst/>
            <a:cxnLst/>
            <a:rect r="r" b="b" t="t" l="l"/>
            <a:pathLst>
              <a:path h="1952854" w="6004168">
                <a:moveTo>
                  <a:pt x="0" y="0"/>
                </a:moveTo>
                <a:lnTo>
                  <a:pt x="6004168" y="0"/>
                </a:lnTo>
                <a:lnTo>
                  <a:pt x="6004168" y="1952853"/>
                </a:lnTo>
                <a:lnTo>
                  <a:pt x="0" y="1952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44476" y="7305446"/>
            <a:ext cx="6004168" cy="1952854"/>
          </a:xfrm>
          <a:custGeom>
            <a:avLst/>
            <a:gdLst/>
            <a:ahLst/>
            <a:cxnLst/>
            <a:rect r="r" b="b" t="t" l="l"/>
            <a:pathLst>
              <a:path h="1952854" w="6004168">
                <a:moveTo>
                  <a:pt x="0" y="0"/>
                </a:moveTo>
                <a:lnTo>
                  <a:pt x="6004168" y="0"/>
                </a:lnTo>
                <a:lnTo>
                  <a:pt x="6004168" y="1952854"/>
                </a:lnTo>
                <a:lnTo>
                  <a:pt x="0" y="1952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639356" y="2618689"/>
            <a:ext cx="6004168" cy="1952854"/>
          </a:xfrm>
          <a:custGeom>
            <a:avLst/>
            <a:gdLst/>
            <a:ahLst/>
            <a:cxnLst/>
            <a:rect r="r" b="b" t="t" l="l"/>
            <a:pathLst>
              <a:path h="1952854" w="6004168">
                <a:moveTo>
                  <a:pt x="0" y="0"/>
                </a:moveTo>
                <a:lnTo>
                  <a:pt x="6004168" y="0"/>
                </a:lnTo>
                <a:lnTo>
                  <a:pt x="6004168" y="1952854"/>
                </a:lnTo>
                <a:lnTo>
                  <a:pt x="0" y="1952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39356" y="4962068"/>
            <a:ext cx="6004168" cy="1952854"/>
          </a:xfrm>
          <a:custGeom>
            <a:avLst/>
            <a:gdLst/>
            <a:ahLst/>
            <a:cxnLst/>
            <a:rect r="r" b="b" t="t" l="l"/>
            <a:pathLst>
              <a:path h="1952854" w="6004168">
                <a:moveTo>
                  <a:pt x="0" y="0"/>
                </a:moveTo>
                <a:lnTo>
                  <a:pt x="6004168" y="0"/>
                </a:lnTo>
                <a:lnTo>
                  <a:pt x="6004168" y="1952853"/>
                </a:lnTo>
                <a:lnTo>
                  <a:pt x="0" y="19528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39356" y="7305446"/>
            <a:ext cx="6004168" cy="1952854"/>
          </a:xfrm>
          <a:custGeom>
            <a:avLst/>
            <a:gdLst/>
            <a:ahLst/>
            <a:cxnLst/>
            <a:rect r="r" b="b" t="t" l="l"/>
            <a:pathLst>
              <a:path h="1952854" w="6004168">
                <a:moveTo>
                  <a:pt x="0" y="0"/>
                </a:moveTo>
                <a:lnTo>
                  <a:pt x="6004168" y="0"/>
                </a:lnTo>
                <a:lnTo>
                  <a:pt x="6004168" y="1952854"/>
                </a:lnTo>
                <a:lnTo>
                  <a:pt x="0" y="19528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41542" y="6698148"/>
            <a:ext cx="5700605" cy="4114800"/>
          </a:xfrm>
          <a:custGeom>
            <a:avLst/>
            <a:gdLst/>
            <a:ahLst/>
            <a:cxnLst/>
            <a:rect r="r" b="b" t="t" l="l"/>
            <a:pathLst>
              <a:path h="4114800" w="5700605">
                <a:moveTo>
                  <a:pt x="0" y="0"/>
                </a:moveTo>
                <a:lnTo>
                  <a:pt x="5700605" y="0"/>
                </a:lnTo>
                <a:lnTo>
                  <a:pt x="5700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49223" y="315961"/>
            <a:ext cx="14989555" cy="1666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10"/>
              </a:lnSpc>
            </a:pPr>
            <a:r>
              <a:rPr lang="en-US" sz="9650" spc="25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Have a go...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0800000">
            <a:off x="-767701" y="-320036"/>
            <a:ext cx="5700605" cy="4114800"/>
          </a:xfrm>
          <a:custGeom>
            <a:avLst/>
            <a:gdLst/>
            <a:ahLst/>
            <a:cxnLst/>
            <a:rect r="r" b="b" t="t" l="l"/>
            <a:pathLst>
              <a:path h="4114800" w="5700605">
                <a:moveTo>
                  <a:pt x="0" y="0"/>
                </a:moveTo>
                <a:lnTo>
                  <a:pt x="5700605" y="0"/>
                </a:lnTo>
                <a:lnTo>
                  <a:pt x="5700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447040" y="3301900"/>
            <a:ext cx="2399039" cy="586432"/>
            <a:chOff x="0" y="0"/>
            <a:chExt cx="3198718" cy="78190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198718" cy="781909"/>
            </a:xfrm>
            <a:custGeom>
              <a:avLst/>
              <a:gdLst/>
              <a:ahLst/>
              <a:cxnLst/>
              <a:rect r="r" b="b" t="t" l="l"/>
              <a:pathLst>
                <a:path h="781909" w="3198718">
                  <a:moveTo>
                    <a:pt x="0" y="0"/>
                  </a:moveTo>
                  <a:lnTo>
                    <a:pt x="3198718" y="0"/>
                  </a:lnTo>
                  <a:lnTo>
                    <a:pt x="3198718" y="781909"/>
                  </a:lnTo>
                  <a:lnTo>
                    <a:pt x="0" y="781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400443" y="5645279"/>
            <a:ext cx="2445636" cy="682503"/>
            <a:chOff x="0" y="0"/>
            <a:chExt cx="3260848" cy="91000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260848" cy="910004"/>
            </a:xfrm>
            <a:custGeom>
              <a:avLst/>
              <a:gdLst/>
              <a:ahLst/>
              <a:cxnLst/>
              <a:rect r="r" b="b" t="t" l="l"/>
              <a:pathLst>
                <a:path h="910004" w="3260848">
                  <a:moveTo>
                    <a:pt x="0" y="0"/>
                  </a:moveTo>
                  <a:lnTo>
                    <a:pt x="3260848" y="0"/>
                  </a:lnTo>
                  <a:lnTo>
                    <a:pt x="3260848" y="910004"/>
                  </a:lnTo>
                  <a:lnTo>
                    <a:pt x="0" y="910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4219539" y="7940622"/>
            <a:ext cx="2900638" cy="682503"/>
            <a:chOff x="0" y="0"/>
            <a:chExt cx="3867518" cy="91000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867518" cy="910004"/>
            </a:xfrm>
            <a:custGeom>
              <a:avLst/>
              <a:gdLst/>
              <a:ahLst/>
              <a:cxnLst/>
              <a:rect r="r" b="b" t="t" l="l"/>
              <a:pathLst>
                <a:path h="910004" w="3867518">
                  <a:moveTo>
                    <a:pt x="0" y="0"/>
                  </a:moveTo>
                  <a:lnTo>
                    <a:pt x="3867518" y="0"/>
                  </a:lnTo>
                  <a:lnTo>
                    <a:pt x="3867518" y="910004"/>
                  </a:lnTo>
                  <a:lnTo>
                    <a:pt x="0" y="910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997228" y="7962671"/>
            <a:ext cx="3182184" cy="660453"/>
            <a:chOff x="0" y="0"/>
            <a:chExt cx="4242912" cy="88060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242912" cy="880604"/>
            </a:xfrm>
            <a:custGeom>
              <a:avLst/>
              <a:gdLst/>
              <a:ahLst/>
              <a:cxnLst/>
              <a:rect r="r" b="b" t="t" l="l"/>
              <a:pathLst>
                <a:path h="880604" w="4242912">
                  <a:moveTo>
                    <a:pt x="0" y="0"/>
                  </a:moveTo>
                  <a:lnTo>
                    <a:pt x="4242912" y="0"/>
                  </a:lnTo>
                  <a:lnTo>
                    <a:pt x="4242912" y="880604"/>
                  </a:lnTo>
                  <a:lnTo>
                    <a:pt x="0" y="880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191121" y="3277882"/>
            <a:ext cx="2696487" cy="634467"/>
            <a:chOff x="0" y="0"/>
            <a:chExt cx="3595315" cy="84595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595315" cy="845957"/>
            </a:xfrm>
            <a:custGeom>
              <a:avLst/>
              <a:gdLst/>
              <a:ahLst/>
              <a:cxnLst/>
              <a:rect r="r" b="b" t="t" l="l"/>
              <a:pathLst>
                <a:path h="845957" w="3595315">
                  <a:moveTo>
                    <a:pt x="0" y="0"/>
                  </a:moveTo>
                  <a:lnTo>
                    <a:pt x="3595315" y="0"/>
                  </a:lnTo>
                  <a:lnTo>
                    <a:pt x="3595315" y="845957"/>
                  </a:lnTo>
                  <a:lnTo>
                    <a:pt x="0" y="8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1343666" y="5621261"/>
            <a:ext cx="2595549" cy="634467"/>
            <a:chOff x="0" y="0"/>
            <a:chExt cx="3460731" cy="84595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460731" cy="845957"/>
            </a:xfrm>
            <a:custGeom>
              <a:avLst/>
              <a:gdLst/>
              <a:ahLst/>
              <a:cxnLst/>
              <a:rect r="r" b="b" t="t" l="l"/>
              <a:pathLst>
                <a:path h="845957" w="3460731">
                  <a:moveTo>
                    <a:pt x="0" y="0"/>
                  </a:moveTo>
                  <a:lnTo>
                    <a:pt x="3460731" y="0"/>
                  </a:lnTo>
                  <a:lnTo>
                    <a:pt x="3460731" y="845957"/>
                  </a:lnTo>
                  <a:lnTo>
                    <a:pt x="0" y="845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16634124" y="645376"/>
            <a:ext cx="2176034" cy="2183976"/>
          </a:xfrm>
          <a:custGeom>
            <a:avLst/>
            <a:gdLst/>
            <a:ahLst/>
            <a:cxnLst/>
            <a:rect r="r" b="b" t="t" l="l"/>
            <a:pathLst>
              <a:path h="2183976" w="2176034">
                <a:moveTo>
                  <a:pt x="0" y="0"/>
                </a:moveTo>
                <a:lnTo>
                  <a:pt x="2176034" y="0"/>
                </a:lnTo>
                <a:lnTo>
                  <a:pt x="2176034" y="2183976"/>
                </a:lnTo>
                <a:lnTo>
                  <a:pt x="0" y="218397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E7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44476" y="2618689"/>
            <a:ext cx="6004168" cy="1952854"/>
          </a:xfrm>
          <a:custGeom>
            <a:avLst/>
            <a:gdLst/>
            <a:ahLst/>
            <a:cxnLst/>
            <a:rect r="r" b="b" t="t" l="l"/>
            <a:pathLst>
              <a:path h="1952854" w="6004168">
                <a:moveTo>
                  <a:pt x="0" y="0"/>
                </a:moveTo>
                <a:lnTo>
                  <a:pt x="6004168" y="0"/>
                </a:lnTo>
                <a:lnTo>
                  <a:pt x="6004168" y="1952854"/>
                </a:lnTo>
                <a:lnTo>
                  <a:pt x="0" y="1952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44476" y="4962068"/>
            <a:ext cx="6004168" cy="1952854"/>
          </a:xfrm>
          <a:custGeom>
            <a:avLst/>
            <a:gdLst/>
            <a:ahLst/>
            <a:cxnLst/>
            <a:rect r="r" b="b" t="t" l="l"/>
            <a:pathLst>
              <a:path h="1952854" w="6004168">
                <a:moveTo>
                  <a:pt x="0" y="0"/>
                </a:moveTo>
                <a:lnTo>
                  <a:pt x="6004168" y="0"/>
                </a:lnTo>
                <a:lnTo>
                  <a:pt x="6004168" y="1952853"/>
                </a:lnTo>
                <a:lnTo>
                  <a:pt x="0" y="19528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44476" y="7305446"/>
            <a:ext cx="6004168" cy="1952854"/>
          </a:xfrm>
          <a:custGeom>
            <a:avLst/>
            <a:gdLst/>
            <a:ahLst/>
            <a:cxnLst/>
            <a:rect r="r" b="b" t="t" l="l"/>
            <a:pathLst>
              <a:path h="1952854" w="6004168">
                <a:moveTo>
                  <a:pt x="0" y="0"/>
                </a:moveTo>
                <a:lnTo>
                  <a:pt x="6004168" y="0"/>
                </a:lnTo>
                <a:lnTo>
                  <a:pt x="6004168" y="1952854"/>
                </a:lnTo>
                <a:lnTo>
                  <a:pt x="0" y="1952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639356" y="2618689"/>
            <a:ext cx="6004168" cy="1952854"/>
          </a:xfrm>
          <a:custGeom>
            <a:avLst/>
            <a:gdLst/>
            <a:ahLst/>
            <a:cxnLst/>
            <a:rect r="r" b="b" t="t" l="l"/>
            <a:pathLst>
              <a:path h="1952854" w="6004168">
                <a:moveTo>
                  <a:pt x="0" y="0"/>
                </a:moveTo>
                <a:lnTo>
                  <a:pt x="6004168" y="0"/>
                </a:lnTo>
                <a:lnTo>
                  <a:pt x="6004168" y="1952854"/>
                </a:lnTo>
                <a:lnTo>
                  <a:pt x="0" y="1952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39356" y="4962068"/>
            <a:ext cx="6004168" cy="1952854"/>
          </a:xfrm>
          <a:custGeom>
            <a:avLst/>
            <a:gdLst/>
            <a:ahLst/>
            <a:cxnLst/>
            <a:rect r="r" b="b" t="t" l="l"/>
            <a:pathLst>
              <a:path h="1952854" w="6004168">
                <a:moveTo>
                  <a:pt x="0" y="0"/>
                </a:moveTo>
                <a:lnTo>
                  <a:pt x="6004168" y="0"/>
                </a:lnTo>
                <a:lnTo>
                  <a:pt x="6004168" y="1952853"/>
                </a:lnTo>
                <a:lnTo>
                  <a:pt x="0" y="19528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39356" y="7305446"/>
            <a:ext cx="6004168" cy="1952854"/>
          </a:xfrm>
          <a:custGeom>
            <a:avLst/>
            <a:gdLst/>
            <a:ahLst/>
            <a:cxnLst/>
            <a:rect r="r" b="b" t="t" l="l"/>
            <a:pathLst>
              <a:path h="1952854" w="6004168">
                <a:moveTo>
                  <a:pt x="0" y="0"/>
                </a:moveTo>
                <a:lnTo>
                  <a:pt x="6004168" y="0"/>
                </a:lnTo>
                <a:lnTo>
                  <a:pt x="6004168" y="1952854"/>
                </a:lnTo>
                <a:lnTo>
                  <a:pt x="0" y="19528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41542" y="6698148"/>
            <a:ext cx="5700605" cy="4114800"/>
          </a:xfrm>
          <a:custGeom>
            <a:avLst/>
            <a:gdLst/>
            <a:ahLst/>
            <a:cxnLst/>
            <a:rect r="r" b="b" t="t" l="l"/>
            <a:pathLst>
              <a:path h="4114800" w="5700605">
                <a:moveTo>
                  <a:pt x="0" y="0"/>
                </a:moveTo>
                <a:lnTo>
                  <a:pt x="5700605" y="0"/>
                </a:lnTo>
                <a:lnTo>
                  <a:pt x="5700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49223" y="315961"/>
            <a:ext cx="14989555" cy="1666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10"/>
              </a:lnSpc>
            </a:pPr>
            <a:r>
              <a:rPr lang="en-US" sz="9650" spc="250">
                <a:solidFill>
                  <a:srgbClr val="10495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Answer Key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0800000">
            <a:off x="-767701" y="-320036"/>
            <a:ext cx="5700605" cy="4114800"/>
          </a:xfrm>
          <a:custGeom>
            <a:avLst/>
            <a:gdLst/>
            <a:ahLst/>
            <a:cxnLst/>
            <a:rect r="r" b="b" t="t" l="l"/>
            <a:pathLst>
              <a:path h="4114800" w="5700605">
                <a:moveTo>
                  <a:pt x="0" y="0"/>
                </a:moveTo>
                <a:lnTo>
                  <a:pt x="5700605" y="0"/>
                </a:lnTo>
                <a:lnTo>
                  <a:pt x="57006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3618484" y="3301900"/>
            <a:ext cx="4056153" cy="586432"/>
            <a:chOff x="0" y="0"/>
            <a:chExt cx="5408203" cy="78190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08203" cy="781909"/>
            </a:xfrm>
            <a:custGeom>
              <a:avLst/>
              <a:gdLst/>
              <a:ahLst/>
              <a:cxnLst/>
              <a:rect r="r" b="b" t="t" l="l"/>
              <a:pathLst>
                <a:path h="781909" w="5408203">
                  <a:moveTo>
                    <a:pt x="0" y="0"/>
                  </a:moveTo>
                  <a:lnTo>
                    <a:pt x="5408203" y="0"/>
                  </a:lnTo>
                  <a:lnTo>
                    <a:pt x="5408203" y="781909"/>
                  </a:lnTo>
                  <a:lnTo>
                    <a:pt x="0" y="781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3287000" y="5645279"/>
            <a:ext cx="4672522" cy="682503"/>
            <a:chOff x="0" y="0"/>
            <a:chExt cx="6230029" cy="91000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230029" cy="910004"/>
            </a:xfrm>
            <a:custGeom>
              <a:avLst/>
              <a:gdLst/>
              <a:ahLst/>
              <a:cxnLst/>
              <a:rect r="r" b="b" t="t" l="l"/>
              <a:pathLst>
                <a:path h="910004" w="6230029">
                  <a:moveTo>
                    <a:pt x="0" y="0"/>
                  </a:moveTo>
                  <a:lnTo>
                    <a:pt x="6230029" y="0"/>
                  </a:lnTo>
                  <a:lnTo>
                    <a:pt x="6230029" y="910004"/>
                  </a:lnTo>
                  <a:lnTo>
                    <a:pt x="0" y="910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3100298" y="7969506"/>
            <a:ext cx="5045926" cy="624734"/>
            <a:chOff x="0" y="0"/>
            <a:chExt cx="6727901" cy="83297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727901" cy="832978"/>
            </a:xfrm>
            <a:custGeom>
              <a:avLst/>
              <a:gdLst/>
              <a:ahLst/>
              <a:cxnLst/>
              <a:rect r="r" b="b" t="t" l="l"/>
              <a:pathLst>
                <a:path h="832978" w="6727901">
                  <a:moveTo>
                    <a:pt x="0" y="0"/>
                  </a:moveTo>
                  <a:lnTo>
                    <a:pt x="6727901" y="0"/>
                  </a:lnTo>
                  <a:lnTo>
                    <a:pt x="6727901" y="832978"/>
                  </a:lnTo>
                  <a:lnTo>
                    <a:pt x="0" y="832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265712" y="7940622"/>
            <a:ext cx="4907490" cy="733830"/>
            <a:chOff x="0" y="0"/>
            <a:chExt cx="6543320" cy="97844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543320" cy="978440"/>
            </a:xfrm>
            <a:custGeom>
              <a:avLst/>
              <a:gdLst/>
              <a:ahLst/>
              <a:cxnLst/>
              <a:rect r="r" b="b" t="t" l="l"/>
              <a:pathLst>
                <a:path h="978440" w="6543320">
                  <a:moveTo>
                    <a:pt x="0" y="0"/>
                  </a:moveTo>
                  <a:lnTo>
                    <a:pt x="6543320" y="0"/>
                  </a:lnTo>
                  <a:lnTo>
                    <a:pt x="6543320" y="978440"/>
                  </a:lnTo>
                  <a:lnTo>
                    <a:pt x="0" y="978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9889221" y="3260942"/>
            <a:ext cx="5431133" cy="672426"/>
            <a:chOff x="0" y="0"/>
            <a:chExt cx="7241510" cy="89656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241510" cy="896568"/>
            </a:xfrm>
            <a:custGeom>
              <a:avLst/>
              <a:gdLst/>
              <a:ahLst/>
              <a:cxnLst/>
              <a:rect r="r" b="b" t="t" l="l"/>
              <a:pathLst>
                <a:path h="896568" w="7241510">
                  <a:moveTo>
                    <a:pt x="0" y="0"/>
                  </a:moveTo>
                  <a:lnTo>
                    <a:pt x="7241510" y="0"/>
                  </a:lnTo>
                  <a:lnTo>
                    <a:pt x="7241510" y="896568"/>
                  </a:lnTo>
                  <a:lnTo>
                    <a:pt x="0" y="896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0265712" y="5472243"/>
            <a:ext cx="4812406" cy="855539"/>
            <a:chOff x="0" y="0"/>
            <a:chExt cx="6416542" cy="114071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416542" cy="1140719"/>
            </a:xfrm>
            <a:custGeom>
              <a:avLst/>
              <a:gdLst/>
              <a:ahLst/>
              <a:cxnLst/>
              <a:rect r="r" b="b" t="t" l="l"/>
              <a:pathLst>
                <a:path h="1140719" w="6416542">
                  <a:moveTo>
                    <a:pt x="0" y="0"/>
                  </a:moveTo>
                  <a:lnTo>
                    <a:pt x="6416542" y="0"/>
                  </a:lnTo>
                  <a:lnTo>
                    <a:pt x="6416542" y="1140719"/>
                  </a:lnTo>
                  <a:lnTo>
                    <a:pt x="0" y="1140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16634124" y="645376"/>
            <a:ext cx="2176034" cy="2183976"/>
          </a:xfrm>
          <a:custGeom>
            <a:avLst/>
            <a:gdLst/>
            <a:ahLst/>
            <a:cxnLst/>
            <a:rect r="r" b="b" t="t" l="l"/>
            <a:pathLst>
              <a:path h="2183976" w="2176034">
                <a:moveTo>
                  <a:pt x="0" y="0"/>
                </a:moveTo>
                <a:lnTo>
                  <a:pt x="2176034" y="0"/>
                </a:lnTo>
                <a:lnTo>
                  <a:pt x="2176034" y="2183976"/>
                </a:lnTo>
                <a:lnTo>
                  <a:pt x="0" y="218397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2893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24012"/>
            <a:ext cx="16230600" cy="8638977"/>
            <a:chOff x="0" y="0"/>
            <a:chExt cx="21640800" cy="1151863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1839296"/>
              <a:ext cx="21640800" cy="9679340"/>
            </a:xfrm>
            <a:custGeom>
              <a:avLst/>
              <a:gdLst/>
              <a:ahLst/>
              <a:cxnLst/>
              <a:rect r="r" b="b" t="t" l="l"/>
              <a:pathLst>
                <a:path h="967934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9679340"/>
                  </a:lnTo>
                  <a:lnTo>
                    <a:pt x="0" y="967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5995220" y="4620218"/>
            <a:ext cx="796493" cy="1008542"/>
            <a:chOff x="0" y="0"/>
            <a:chExt cx="236485" cy="2994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6485" cy="299443"/>
            </a:xfrm>
            <a:custGeom>
              <a:avLst/>
              <a:gdLst/>
              <a:ahLst/>
              <a:cxnLst/>
              <a:rect r="r" b="b" t="t" l="l"/>
              <a:pathLst>
                <a:path h="299443" w="236485">
                  <a:moveTo>
                    <a:pt x="118242" y="0"/>
                  </a:moveTo>
                  <a:lnTo>
                    <a:pt x="118242" y="0"/>
                  </a:lnTo>
                  <a:cubicBezTo>
                    <a:pt x="149602" y="0"/>
                    <a:pt x="179677" y="12458"/>
                    <a:pt x="201852" y="34632"/>
                  </a:cubicBezTo>
                  <a:cubicBezTo>
                    <a:pt x="224027" y="56807"/>
                    <a:pt x="236485" y="86882"/>
                    <a:pt x="236485" y="118242"/>
                  </a:cubicBezTo>
                  <a:lnTo>
                    <a:pt x="236485" y="181201"/>
                  </a:lnTo>
                  <a:cubicBezTo>
                    <a:pt x="236485" y="246505"/>
                    <a:pt x="183546" y="299443"/>
                    <a:pt x="118242" y="299443"/>
                  </a:cubicBezTo>
                  <a:lnTo>
                    <a:pt x="118242" y="299443"/>
                  </a:lnTo>
                  <a:cubicBezTo>
                    <a:pt x="52939" y="299443"/>
                    <a:pt x="0" y="246505"/>
                    <a:pt x="0" y="181201"/>
                  </a:cubicBezTo>
                  <a:lnTo>
                    <a:pt x="0" y="118242"/>
                  </a:lnTo>
                  <a:cubicBezTo>
                    <a:pt x="0" y="52939"/>
                    <a:pt x="52939" y="0"/>
                    <a:pt x="118242" y="0"/>
                  </a:cubicBezTo>
                  <a:close/>
                </a:path>
              </a:pathLst>
            </a:custGeom>
            <a:solidFill>
              <a:srgbClr val="E1949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36485" cy="337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277284" y="3208822"/>
            <a:ext cx="3984182" cy="807604"/>
            <a:chOff x="0" y="0"/>
            <a:chExt cx="5312242" cy="10768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312242" cy="1076806"/>
            </a:xfrm>
            <a:custGeom>
              <a:avLst/>
              <a:gdLst/>
              <a:ahLst/>
              <a:cxnLst/>
              <a:rect r="r" b="b" t="t" l="l"/>
              <a:pathLst>
                <a:path h="1076806" w="5312242">
                  <a:moveTo>
                    <a:pt x="0" y="0"/>
                  </a:moveTo>
                  <a:lnTo>
                    <a:pt x="5312242" y="0"/>
                  </a:lnTo>
                  <a:lnTo>
                    <a:pt x="5312242" y="1076806"/>
                  </a:lnTo>
                  <a:lnTo>
                    <a:pt x="0" y="1076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611504" y="4620218"/>
            <a:ext cx="796493" cy="1008542"/>
            <a:chOff x="0" y="0"/>
            <a:chExt cx="236485" cy="2994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6485" cy="299443"/>
            </a:xfrm>
            <a:custGeom>
              <a:avLst/>
              <a:gdLst/>
              <a:ahLst/>
              <a:cxnLst/>
              <a:rect r="r" b="b" t="t" l="l"/>
              <a:pathLst>
                <a:path h="299443" w="236485">
                  <a:moveTo>
                    <a:pt x="118242" y="0"/>
                  </a:moveTo>
                  <a:lnTo>
                    <a:pt x="118242" y="0"/>
                  </a:lnTo>
                  <a:cubicBezTo>
                    <a:pt x="149602" y="0"/>
                    <a:pt x="179677" y="12458"/>
                    <a:pt x="201852" y="34632"/>
                  </a:cubicBezTo>
                  <a:cubicBezTo>
                    <a:pt x="224027" y="56807"/>
                    <a:pt x="236485" y="86882"/>
                    <a:pt x="236485" y="118242"/>
                  </a:cubicBezTo>
                  <a:lnTo>
                    <a:pt x="236485" y="181201"/>
                  </a:lnTo>
                  <a:cubicBezTo>
                    <a:pt x="236485" y="246505"/>
                    <a:pt x="183546" y="299443"/>
                    <a:pt x="118242" y="299443"/>
                  </a:cubicBezTo>
                  <a:lnTo>
                    <a:pt x="118242" y="299443"/>
                  </a:lnTo>
                  <a:cubicBezTo>
                    <a:pt x="52939" y="299443"/>
                    <a:pt x="0" y="246505"/>
                    <a:pt x="0" y="181201"/>
                  </a:cubicBezTo>
                  <a:lnTo>
                    <a:pt x="0" y="118242"/>
                  </a:lnTo>
                  <a:cubicBezTo>
                    <a:pt x="0" y="52939"/>
                    <a:pt x="52939" y="0"/>
                    <a:pt x="118242" y="0"/>
                  </a:cubicBezTo>
                  <a:close/>
                </a:path>
              </a:pathLst>
            </a:custGeom>
            <a:solidFill>
              <a:srgbClr val="F1BD7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36485" cy="337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129470" y="4620218"/>
            <a:ext cx="796493" cy="1008542"/>
            <a:chOff x="0" y="0"/>
            <a:chExt cx="236485" cy="29944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6485" cy="299443"/>
            </a:xfrm>
            <a:custGeom>
              <a:avLst/>
              <a:gdLst/>
              <a:ahLst/>
              <a:cxnLst/>
              <a:rect r="r" b="b" t="t" l="l"/>
              <a:pathLst>
                <a:path h="299443" w="236485">
                  <a:moveTo>
                    <a:pt x="118242" y="0"/>
                  </a:moveTo>
                  <a:lnTo>
                    <a:pt x="118242" y="0"/>
                  </a:lnTo>
                  <a:cubicBezTo>
                    <a:pt x="149602" y="0"/>
                    <a:pt x="179677" y="12458"/>
                    <a:pt x="201852" y="34632"/>
                  </a:cubicBezTo>
                  <a:cubicBezTo>
                    <a:pt x="224027" y="56807"/>
                    <a:pt x="236485" y="86882"/>
                    <a:pt x="236485" y="118242"/>
                  </a:cubicBezTo>
                  <a:lnTo>
                    <a:pt x="236485" y="181201"/>
                  </a:lnTo>
                  <a:cubicBezTo>
                    <a:pt x="236485" y="246505"/>
                    <a:pt x="183546" y="299443"/>
                    <a:pt x="118242" y="299443"/>
                  </a:cubicBezTo>
                  <a:lnTo>
                    <a:pt x="118242" y="299443"/>
                  </a:lnTo>
                  <a:cubicBezTo>
                    <a:pt x="52939" y="299443"/>
                    <a:pt x="0" y="246505"/>
                    <a:pt x="0" y="181201"/>
                  </a:cubicBezTo>
                  <a:lnTo>
                    <a:pt x="0" y="118242"/>
                  </a:lnTo>
                  <a:cubicBezTo>
                    <a:pt x="0" y="52939"/>
                    <a:pt x="52939" y="0"/>
                    <a:pt x="118242" y="0"/>
                  </a:cubicBezTo>
                  <a:close/>
                </a:path>
              </a:pathLst>
            </a:custGeom>
            <a:solidFill>
              <a:srgbClr val="F1BD77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36485" cy="337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412733" y="4620218"/>
            <a:ext cx="796493" cy="1008542"/>
            <a:chOff x="0" y="0"/>
            <a:chExt cx="236485" cy="29944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6485" cy="299443"/>
            </a:xfrm>
            <a:custGeom>
              <a:avLst/>
              <a:gdLst/>
              <a:ahLst/>
              <a:cxnLst/>
              <a:rect r="r" b="b" t="t" l="l"/>
              <a:pathLst>
                <a:path h="299443" w="236485">
                  <a:moveTo>
                    <a:pt x="118242" y="0"/>
                  </a:moveTo>
                  <a:lnTo>
                    <a:pt x="118242" y="0"/>
                  </a:lnTo>
                  <a:cubicBezTo>
                    <a:pt x="149602" y="0"/>
                    <a:pt x="179677" y="12458"/>
                    <a:pt x="201852" y="34632"/>
                  </a:cubicBezTo>
                  <a:cubicBezTo>
                    <a:pt x="224027" y="56807"/>
                    <a:pt x="236485" y="86882"/>
                    <a:pt x="236485" y="118242"/>
                  </a:cubicBezTo>
                  <a:lnTo>
                    <a:pt x="236485" y="181201"/>
                  </a:lnTo>
                  <a:cubicBezTo>
                    <a:pt x="236485" y="246505"/>
                    <a:pt x="183546" y="299443"/>
                    <a:pt x="118242" y="299443"/>
                  </a:cubicBezTo>
                  <a:lnTo>
                    <a:pt x="118242" y="299443"/>
                  </a:lnTo>
                  <a:cubicBezTo>
                    <a:pt x="52939" y="299443"/>
                    <a:pt x="0" y="246505"/>
                    <a:pt x="0" y="181201"/>
                  </a:cubicBezTo>
                  <a:lnTo>
                    <a:pt x="0" y="118242"/>
                  </a:lnTo>
                  <a:cubicBezTo>
                    <a:pt x="0" y="52939"/>
                    <a:pt x="52939" y="0"/>
                    <a:pt x="118242" y="0"/>
                  </a:cubicBezTo>
                  <a:close/>
                </a:path>
              </a:pathLst>
            </a:custGeom>
            <a:solidFill>
              <a:srgbClr val="E1949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236485" cy="337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517410" y="4620218"/>
            <a:ext cx="796493" cy="1008542"/>
            <a:chOff x="0" y="0"/>
            <a:chExt cx="236485" cy="29944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36485" cy="299443"/>
            </a:xfrm>
            <a:custGeom>
              <a:avLst/>
              <a:gdLst/>
              <a:ahLst/>
              <a:cxnLst/>
              <a:rect r="r" b="b" t="t" l="l"/>
              <a:pathLst>
                <a:path h="299443" w="236485">
                  <a:moveTo>
                    <a:pt x="118242" y="0"/>
                  </a:moveTo>
                  <a:lnTo>
                    <a:pt x="118242" y="0"/>
                  </a:lnTo>
                  <a:cubicBezTo>
                    <a:pt x="149602" y="0"/>
                    <a:pt x="179677" y="12458"/>
                    <a:pt x="201852" y="34632"/>
                  </a:cubicBezTo>
                  <a:cubicBezTo>
                    <a:pt x="224027" y="56807"/>
                    <a:pt x="236485" y="86882"/>
                    <a:pt x="236485" y="118242"/>
                  </a:cubicBezTo>
                  <a:lnTo>
                    <a:pt x="236485" y="181201"/>
                  </a:lnTo>
                  <a:cubicBezTo>
                    <a:pt x="236485" y="246505"/>
                    <a:pt x="183546" y="299443"/>
                    <a:pt x="118242" y="299443"/>
                  </a:cubicBezTo>
                  <a:lnTo>
                    <a:pt x="118242" y="299443"/>
                  </a:lnTo>
                  <a:cubicBezTo>
                    <a:pt x="52939" y="299443"/>
                    <a:pt x="0" y="246505"/>
                    <a:pt x="0" y="181201"/>
                  </a:cubicBezTo>
                  <a:lnTo>
                    <a:pt x="0" y="118242"/>
                  </a:lnTo>
                  <a:cubicBezTo>
                    <a:pt x="0" y="52939"/>
                    <a:pt x="52939" y="0"/>
                    <a:pt x="118242" y="0"/>
                  </a:cubicBezTo>
                  <a:close/>
                </a:path>
              </a:pathLst>
            </a:custGeom>
            <a:solidFill>
              <a:srgbClr val="E19494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236485" cy="337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8771102" y="4620218"/>
            <a:ext cx="796493" cy="1008542"/>
            <a:chOff x="0" y="0"/>
            <a:chExt cx="236485" cy="2994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36485" cy="299443"/>
            </a:xfrm>
            <a:custGeom>
              <a:avLst/>
              <a:gdLst/>
              <a:ahLst/>
              <a:cxnLst/>
              <a:rect r="r" b="b" t="t" l="l"/>
              <a:pathLst>
                <a:path h="299443" w="236485">
                  <a:moveTo>
                    <a:pt x="118242" y="0"/>
                  </a:moveTo>
                  <a:lnTo>
                    <a:pt x="118242" y="0"/>
                  </a:lnTo>
                  <a:cubicBezTo>
                    <a:pt x="149602" y="0"/>
                    <a:pt x="179677" y="12458"/>
                    <a:pt x="201852" y="34632"/>
                  </a:cubicBezTo>
                  <a:cubicBezTo>
                    <a:pt x="224027" y="56807"/>
                    <a:pt x="236485" y="86882"/>
                    <a:pt x="236485" y="118242"/>
                  </a:cubicBezTo>
                  <a:lnTo>
                    <a:pt x="236485" y="181201"/>
                  </a:lnTo>
                  <a:cubicBezTo>
                    <a:pt x="236485" y="246505"/>
                    <a:pt x="183546" y="299443"/>
                    <a:pt x="118242" y="299443"/>
                  </a:cubicBezTo>
                  <a:lnTo>
                    <a:pt x="118242" y="299443"/>
                  </a:lnTo>
                  <a:cubicBezTo>
                    <a:pt x="52939" y="299443"/>
                    <a:pt x="0" y="246505"/>
                    <a:pt x="0" y="181201"/>
                  </a:cubicBezTo>
                  <a:lnTo>
                    <a:pt x="0" y="118242"/>
                  </a:lnTo>
                  <a:cubicBezTo>
                    <a:pt x="0" y="52939"/>
                    <a:pt x="52939" y="0"/>
                    <a:pt x="118242" y="0"/>
                  </a:cubicBezTo>
                  <a:close/>
                </a:path>
              </a:pathLst>
            </a:custGeom>
            <a:solidFill>
              <a:srgbClr val="7AA99B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236485" cy="337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2880002" y="4620218"/>
            <a:ext cx="796493" cy="1008542"/>
            <a:chOff x="0" y="0"/>
            <a:chExt cx="236485" cy="29944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36485" cy="299443"/>
            </a:xfrm>
            <a:custGeom>
              <a:avLst/>
              <a:gdLst/>
              <a:ahLst/>
              <a:cxnLst/>
              <a:rect r="r" b="b" t="t" l="l"/>
              <a:pathLst>
                <a:path h="299443" w="236485">
                  <a:moveTo>
                    <a:pt x="118242" y="0"/>
                  </a:moveTo>
                  <a:lnTo>
                    <a:pt x="118242" y="0"/>
                  </a:lnTo>
                  <a:cubicBezTo>
                    <a:pt x="149602" y="0"/>
                    <a:pt x="179677" y="12458"/>
                    <a:pt x="201852" y="34632"/>
                  </a:cubicBezTo>
                  <a:cubicBezTo>
                    <a:pt x="224027" y="56807"/>
                    <a:pt x="236485" y="86882"/>
                    <a:pt x="236485" y="118242"/>
                  </a:cubicBezTo>
                  <a:lnTo>
                    <a:pt x="236485" y="181201"/>
                  </a:lnTo>
                  <a:cubicBezTo>
                    <a:pt x="236485" y="246505"/>
                    <a:pt x="183546" y="299443"/>
                    <a:pt x="118242" y="299443"/>
                  </a:cubicBezTo>
                  <a:lnTo>
                    <a:pt x="118242" y="299443"/>
                  </a:lnTo>
                  <a:cubicBezTo>
                    <a:pt x="52939" y="299443"/>
                    <a:pt x="0" y="246505"/>
                    <a:pt x="0" y="181201"/>
                  </a:cubicBezTo>
                  <a:lnTo>
                    <a:pt x="0" y="118242"/>
                  </a:lnTo>
                  <a:cubicBezTo>
                    <a:pt x="0" y="52939"/>
                    <a:pt x="52939" y="0"/>
                    <a:pt x="118242" y="0"/>
                  </a:cubicBezTo>
                  <a:close/>
                </a:path>
              </a:pathLst>
            </a:custGeom>
            <a:solidFill>
              <a:srgbClr val="7AA99B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236485" cy="337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830325" y="4830014"/>
            <a:ext cx="8588857" cy="588950"/>
            <a:chOff x="0" y="0"/>
            <a:chExt cx="11451809" cy="78526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451809" cy="785267"/>
            </a:xfrm>
            <a:custGeom>
              <a:avLst/>
              <a:gdLst/>
              <a:ahLst/>
              <a:cxnLst/>
              <a:rect r="r" b="b" t="t" l="l"/>
              <a:pathLst>
                <a:path h="785267" w="11451809">
                  <a:moveTo>
                    <a:pt x="0" y="0"/>
                  </a:moveTo>
                  <a:lnTo>
                    <a:pt x="11451809" y="0"/>
                  </a:lnTo>
                  <a:lnTo>
                    <a:pt x="11451809" y="785267"/>
                  </a:lnTo>
                  <a:lnTo>
                    <a:pt x="0" y="78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3100552" y="1095669"/>
            <a:ext cx="12426151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spc="208">
                <a:solidFill>
                  <a:srgbClr val="4C3B2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Multiplying Terms with Indices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7660061" y="6172985"/>
            <a:ext cx="796493" cy="1008542"/>
            <a:chOff x="0" y="0"/>
            <a:chExt cx="236485" cy="299443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6485" cy="299443"/>
            </a:xfrm>
            <a:custGeom>
              <a:avLst/>
              <a:gdLst/>
              <a:ahLst/>
              <a:cxnLst/>
              <a:rect r="r" b="b" t="t" l="l"/>
              <a:pathLst>
                <a:path h="299443" w="236485">
                  <a:moveTo>
                    <a:pt x="118242" y="0"/>
                  </a:moveTo>
                  <a:lnTo>
                    <a:pt x="118242" y="0"/>
                  </a:lnTo>
                  <a:cubicBezTo>
                    <a:pt x="149602" y="0"/>
                    <a:pt x="179677" y="12458"/>
                    <a:pt x="201852" y="34632"/>
                  </a:cubicBezTo>
                  <a:cubicBezTo>
                    <a:pt x="224027" y="56807"/>
                    <a:pt x="236485" y="86882"/>
                    <a:pt x="236485" y="118242"/>
                  </a:cubicBezTo>
                  <a:lnTo>
                    <a:pt x="236485" y="181201"/>
                  </a:lnTo>
                  <a:cubicBezTo>
                    <a:pt x="236485" y="246505"/>
                    <a:pt x="183546" y="299443"/>
                    <a:pt x="118242" y="299443"/>
                  </a:cubicBezTo>
                  <a:lnTo>
                    <a:pt x="118242" y="299443"/>
                  </a:lnTo>
                  <a:cubicBezTo>
                    <a:pt x="52939" y="299443"/>
                    <a:pt x="0" y="246505"/>
                    <a:pt x="0" y="181201"/>
                  </a:cubicBezTo>
                  <a:lnTo>
                    <a:pt x="0" y="118242"/>
                  </a:lnTo>
                  <a:cubicBezTo>
                    <a:pt x="0" y="52939"/>
                    <a:pt x="52939" y="0"/>
                    <a:pt x="118242" y="0"/>
                  </a:cubicBezTo>
                  <a:close/>
                </a:path>
              </a:pathLst>
            </a:custGeom>
            <a:solidFill>
              <a:srgbClr val="F1BD77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38100"/>
              <a:ext cx="236485" cy="337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8870115" y="6164106"/>
            <a:ext cx="925124" cy="1017421"/>
            <a:chOff x="0" y="0"/>
            <a:chExt cx="274676" cy="30208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74676" cy="302080"/>
            </a:xfrm>
            <a:custGeom>
              <a:avLst/>
              <a:gdLst/>
              <a:ahLst/>
              <a:cxnLst/>
              <a:rect r="r" b="b" t="t" l="l"/>
              <a:pathLst>
                <a:path h="302080" w="274676">
                  <a:moveTo>
                    <a:pt x="117159" y="0"/>
                  </a:moveTo>
                  <a:lnTo>
                    <a:pt x="157517" y="0"/>
                  </a:lnTo>
                  <a:cubicBezTo>
                    <a:pt x="188589" y="0"/>
                    <a:pt x="218389" y="12344"/>
                    <a:pt x="240361" y="34315"/>
                  </a:cubicBezTo>
                  <a:cubicBezTo>
                    <a:pt x="262332" y="56287"/>
                    <a:pt x="274676" y="86087"/>
                    <a:pt x="274676" y="117159"/>
                  </a:cubicBezTo>
                  <a:lnTo>
                    <a:pt x="274676" y="184920"/>
                  </a:lnTo>
                  <a:cubicBezTo>
                    <a:pt x="274676" y="215993"/>
                    <a:pt x="262332" y="245793"/>
                    <a:pt x="240361" y="267765"/>
                  </a:cubicBezTo>
                  <a:cubicBezTo>
                    <a:pt x="218389" y="289736"/>
                    <a:pt x="188589" y="302080"/>
                    <a:pt x="157517" y="302080"/>
                  </a:cubicBezTo>
                  <a:lnTo>
                    <a:pt x="117159" y="302080"/>
                  </a:lnTo>
                  <a:cubicBezTo>
                    <a:pt x="86087" y="302080"/>
                    <a:pt x="56287" y="289736"/>
                    <a:pt x="34315" y="267765"/>
                  </a:cubicBezTo>
                  <a:cubicBezTo>
                    <a:pt x="12344" y="245793"/>
                    <a:pt x="0" y="215993"/>
                    <a:pt x="0" y="184920"/>
                  </a:cubicBezTo>
                  <a:lnTo>
                    <a:pt x="0" y="117159"/>
                  </a:lnTo>
                  <a:cubicBezTo>
                    <a:pt x="0" y="86087"/>
                    <a:pt x="12344" y="56287"/>
                    <a:pt x="34315" y="34315"/>
                  </a:cubicBezTo>
                  <a:cubicBezTo>
                    <a:pt x="56287" y="12344"/>
                    <a:pt x="86087" y="0"/>
                    <a:pt x="117159" y="0"/>
                  </a:cubicBezTo>
                  <a:close/>
                </a:path>
              </a:pathLst>
            </a:custGeom>
            <a:solidFill>
              <a:srgbClr val="E19494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38100"/>
              <a:ext cx="274676" cy="340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0375256" y="6172985"/>
            <a:ext cx="839427" cy="1017421"/>
            <a:chOff x="0" y="0"/>
            <a:chExt cx="249232" cy="30208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49232" cy="302080"/>
            </a:xfrm>
            <a:custGeom>
              <a:avLst/>
              <a:gdLst/>
              <a:ahLst/>
              <a:cxnLst/>
              <a:rect r="r" b="b" t="t" l="l"/>
              <a:pathLst>
                <a:path h="302080" w="249232">
                  <a:moveTo>
                    <a:pt x="124616" y="0"/>
                  </a:moveTo>
                  <a:lnTo>
                    <a:pt x="124616" y="0"/>
                  </a:lnTo>
                  <a:cubicBezTo>
                    <a:pt x="157666" y="0"/>
                    <a:pt x="189363" y="13129"/>
                    <a:pt x="212733" y="36499"/>
                  </a:cubicBezTo>
                  <a:cubicBezTo>
                    <a:pt x="236103" y="59869"/>
                    <a:pt x="249232" y="91566"/>
                    <a:pt x="249232" y="124616"/>
                  </a:cubicBezTo>
                  <a:lnTo>
                    <a:pt x="249232" y="177464"/>
                  </a:lnTo>
                  <a:cubicBezTo>
                    <a:pt x="249232" y="246287"/>
                    <a:pt x="193439" y="302080"/>
                    <a:pt x="124616" y="302080"/>
                  </a:cubicBezTo>
                  <a:lnTo>
                    <a:pt x="124616" y="302080"/>
                  </a:lnTo>
                  <a:cubicBezTo>
                    <a:pt x="55792" y="302080"/>
                    <a:pt x="0" y="246287"/>
                    <a:pt x="0" y="177464"/>
                  </a:cubicBezTo>
                  <a:lnTo>
                    <a:pt x="0" y="124616"/>
                  </a:lnTo>
                  <a:cubicBezTo>
                    <a:pt x="0" y="55792"/>
                    <a:pt x="55792" y="0"/>
                    <a:pt x="124616" y="0"/>
                  </a:cubicBezTo>
                  <a:close/>
                </a:path>
              </a:pathLst>
            </a:custGeom>
            <a:solidFill>
              <a:srgbClr val="7AA99B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249232" cy="3401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7051859" y="6268270"/>
            <a:ext cx="4134249" cy="826850"/>
            <a:chOff x="0" y="0"/>
            <a:chExt cx="5512333" cy="110246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5512333" cy="1102467"/>
            </a:xfrm>
            <a:custGeom>
              <a:avLst/>
              <a:gdLst/>
              <a:ahLst/>
              <a:cxnLst/>
              <a:rect r="r" b="b" t="t" l="l"/>
              <a:pathLst>
                <a:path h="1102467" w="5512333">
                  <a:moveTo>
                    <a:pt x="0" y="0"/>
                  </a:moveTo>
                  <a:lnTo>
                    <a:pt x="5512333" y="0"/>
                  </a:lnTo>
                  <a:lnTo>
                    <a:pt x="5512333" y="1102467"/>
                  </a:lnTo>
                  <a:lnTo>
                    <a:pt x="0" y="1102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7621961" y="7725751"/>
            <a:ext cx="3005584" cy="874352"/>
            <a:chOff x="0" y="0"/>
            <a:chExt cx="4007446" cy="1165802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4007446" cy="1165802"/>
            </a:xfrm>
            <a:custGeom>
              <a:avLst/>
              <a:gdLst/>
              <a:ahLst/>
              <a:cxnLst/>
              <a:rect r="r" b="b" t="t" l="l"/>
              <a:pathLst>
                <a:path h="1165802" w="4007446">
                  <a:moveTo>
                    <a:pt x="0" y="0"/>
                  </a:moveTo>
                  <a:lnTo>
                    <a:pt x="4007446" y="0"/>
                  </a:lnTo>
                  <a:lnTo>
                    <a:pt x="4007446" y="1165802"/>
                  </a:lnTo>
                  <a:lnTo>
                    <a:pt x="0" y="1165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DAGZJXDFGO8</dc:identifier>
  <dcterms:modified xsi:type="dcterms:W3CDTF">2011-08-01T06:04:30Z</dcterms:modified>
  <cp:revision>1</cp:revision>
  <dc:title>Algebraic Notation: Multiplying Terms Presentation in Colourful Hand drawn style</dc:title>
</cp:coreProperties>
</file>