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Londrina Solid" charset="1" panose="00000500000000000000"/>
      <p:regular r:id="rId17"/>
    </p:embeddedFont>
    <p:embeddedFont>
      <p:font typeface="Cloud" charset="1" panose="02000000000000000000"/>
      <p:regular r:id="rId18"/>
    </p:embeddedFont>
    <p:embeddedFont>
      <p:font typeface="Schoolbell" charset="1" panose="02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7.png" Type="http://schemas.openxmlformats.org/officeDocument/2006/relationships/image"/><Relationship Id="rId11" Target="../media/image128.svg" Type="http://schemas.openxmlformats.org/officeDocument/2006/relationships/image"/><Relationship Id="rId12" Target="../media/image129.png" Type="http://schemas.openxmlformats.org/officeDocument/2006/relationships/image"/><Relationship Id="rId13" Target="../media/image130.svg" Type="http://schemas.openxmlformats.org/officeDocument/2006/relationships/image"/><Relationship Id="rId14" Target="../media/image119.png" Type="http://schemas.openxmlformats.org/officeDocument/2006/relationships/image"/><Relationship Id="rId15" Target="../media/image120.svg" Type="http://schemas.openxmlformats.org/officeDocument/2006/relationships/image"/><Relationship Id="rId16" Target="../media/image131.png" Type="http://schemas.openxmlformats.org/officeDocument/2006/relationships/image"/><Relationship Id="rId17" Target="../media/image132.svg" Type="http://schemas.openxmlformats.org/officeDocument/2006/relationships/image"/><Relationship Id="rId18" Target="../media/image133.png" Type="http://schemas.openxmlformats.org/officeDocument/2006/relationships/image"/><Relationship Id="rId19" Target="../media/image134.svg" Type="http://schemas.openxmlformats.org/officeDocument/2006/relationships/image"/><Relationship Id="rId2" Target="../media/image43.png" Type="http://schemas.openxmlformats.org/officeDocument/2006/relationships/image"/><Relationship Id="rId20" Target="../media/image135.png" Type="http://schemas.openxmlformats.org/officeDocument/2006/relationships/image"/><Relationship Id="rId21" Target="../media/image136.svg" Type="http://schemas.openxmlformats.org/officeDocument/2006/relationships/image"/><Relationship Id="rId3" Target="../media/image44.svg" Type="http://schemas.openxmlformats.org/officeDocument/2006/relationships/image"/><Relationship Id="rId4" Target="../media/image121.png" Type="http://schemas.openxmlformats.org/officeDocument/2006/relationships/image"/><Relationship Id="rId5" Target="../media/image122.svg" Type="http://schemas.openxmlformats.org/officeDocument/2006/relationships/image"/><Relationship Id="rId6" Target="../media/image123.png" Type="http://schemas.openxmlformats.org/officeDocument/2006/relationships/image"/><Relationship Id="rId7" Target="../media/image124.svg" Type="http://schemas.openxmlformats.org/officeDocument/2006/relationships/image"/><Relationship Id="rId8" Target="../media/image125.png" Type="http://schemas.openxmlformats.org/officeDocument/2006/relationships/image"/><Relationship Id="rId9" Target="../media/image12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1.png" Type="http://schemas.openxmlformats.org/officeDocument/2006/relationships/image"/><Relationship Id="rId11" Target="../media/image142.svg" Type="http://schemas.openxmlformats.org/officeDocument/2006/relationships/image"/><Relationship Id="rId12" Target="../media/image143.png" Type="http://schemas.openxmlformats.org/officeDocument/2006/relationships/image"/><Relationship Id="rId13" Target="../media/image144.svg" Type="http://schemas.openxmlformats.org/officeDocument/2006/relationships/image"/><Relationship Id="rId14" Target="../media/image145.png" Type="http://schemas.openxmlformats.org/officeDocument/2006/relationships/image"/><Relationship Id="rId15" Target="../media/image14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7.png" Type="http://schemas.openxmlformats.org/officeDocument/2006/relationships/image"/><Relationship Id="rId5" Target="../media/image1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139.png" Type="http://schemas.openxmlformats.org/officeDocument/2006/relationships/image"/><Relationship Id="rId9" Target="../media/image14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25.png" Type="http://schemas.openxmlformats.org/officeDocument/2006/relationships/image"/><Relationship Id="rId17" Target="../media/image26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14" Target="../media/image37.png" Type="http://schemas.openxmlformats.org/officeDocument/2006/relationships/image"/><Relationship Id="rId15" Target="../media/image38.svg" Type="http://schemas.openxmlformats.org/officeDocument/2006/relationships/image"/><Relationship Id="rId16" Target="../media/image39.png" Type="http://schemas.openxmlformats.org/officeDocument/2006/relationships/image"/><Relationship Id="rId17" Target="../media/image40.svg" Type="http://schemas.openxmlformats.org/officeDocument/2006/relationships/image"/><Relationship Id="rId18" Target="../media/image41.png" Type="http://schemas.openxmlformats.org/officeDocument/2006/relationships/image"/><Relationship Id="rId19" Target="../media/image42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53.png" Type="http://schemas.openxmlformats.org/officeDocument/2006/relationships/image"/><Relationship Id="rId15" Target="../media/image54.svg" Type="http://schemas.openxmlformats.org/officeDocument/2006/relationships/image"/><Relationship Id="rId16" Target="../media/image55.png" Type="http://schemas.openxmlformats.org/officeDocument/2006/relationships/image"/><Relationship Id="rId17" Target="../media/image56.svg" Type="http://schemas.openxmlformats.org/officeDocument/2006/relationships/image"/><Relationship Id="rId18" Target="../media/image57.png" Type="http://schemas.openxmlformats.org/officeDocument/2006/relationships/image"/><Relationship Id="rId19" Target="../media/image58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png" Type="http://schemas.openxmlformats.org/officeDocument/2006/relationships/image"/><Relationship Id="rId11" Target="../media/image64.svg" Type="http://schemas.openxmlformats.org/officeDocument/2006/relationships/image"/><Relationship Id="rId12" Target="../media/image39.png" Type="http://schemas.openxmlformats.org/officeDocument/2006/relationships/image"/><Relationship Id="rId13" Target="../media/image40.svg" Type="http://schemas.openxmlformats.org/officeDocument/2006/relationships/image"/><Relationship Id="rId14" Target="../media/image65.png" Type="http://schemas.openxmlformats.org/officeDocument/2006/relationships/image"/><Relationship Id="rId15" Target="../media/image66.svg" Type="http://schemas.openxmlformats.org/officeDocument/2006/relationships/image"/><Relationship Id="rId16" Target="../media/image67.png" Type="http://schemas.openxmlformats.org/officeDocument/2006/relationships/image"/><Relationship Id="rId17" Target="../media/image68.svg" Type="http://schemas.openxmlformats.org/officeDocument/2006/relationships/image"/><Relationship Id="rId18" Target="../media/image69.png" Type="http://schemas.openxmlformats.org/officeDocument/2006/relationships/image"/><Relationship Id="rId19" Target="../media/image70.svg" Type="http://schemas.openxmlformats.org/officeDocument/2006/relationships/image"/><Relationship Id="rId2" Target="../media/image59.png" Type="http://schemas.openxmlformats.org/officeDocument/2006/relationships/image"/><Relationship Id="rId20" Target="../media/image71.png" Type="http://schemas.openxmlformats.org/officeDocument/2006/relationships/image"/><Relationship Id="rId21" Target="../media/image72.svg" Type="http://schemas.openxmlformats.org/officeDocument/2006/relationships/image"/><Relationship Id="rId3" Target="../media/image60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61.png" Type="http://schemas.openxmlformats.org/officeDocument/2006/relationships/image"/><Relationship Id="rId7" Target="../media/image62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9.png" Type="http://schemas.openxmlformats.org/officeDocument/2006/relationships/image"/><Relationship Id="rId11" Target="../media/image80.svg" Type="http://schemas.openxmlformats.org/officeDocument/2006/relationships/image"/><Relationship Id="rId12" Target="../media/image81.png" Type="http://schemas.openxmlformats.org/officeDocument/2006/relationships/image"/><Relationship Id="rId13" Target="../media/image82.svg" Type="http://schemas.openxmlformats.org/officeDocument/2006/relationships/image"/><Relationship Id="rId14" Target="../media/image83.png" Type="http://schemas.openxmlformats.org/officeDocument/2006/relationships/image"/><Relationship Id="rId15" Target="../media/image84.svg" Type="http://schemas.openxmlformats.org/officeDocument/2006/relationships/image"/><Relationship Id="rId16" Target="../media/image85.png" Type="http://schemas.openxmlformats.org/officeDocument/2006/relationships/image"/><Relationship Id="rId17" Target="../media/image86.svg" Type="http://schemas.openxmlformats.org/officeDocument/2006/relationships/image"/><Relationship Id="rId18" Target="../media/image87.png" Type="http://schemas.openxmlformats.org/officeDocument/2006/relationships/image"/><Relationship Id="rId19" Target="../media/image88.sv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Relationship Id="rId6" Target="../media/image75.png" Type="http://schemas.openxmlformats.org/officeDocument/2006/relationships/image"/><Relationship Id="rId7" Target="../media/image76.svg" Type="http://schemas.openxmlformats.org/officeDocument/2006/relationships/image"/><Relationship Id="rId8" Target="../media/image77.png" Type="http://schemas.openxmlformats.org/officeDocument/2006/relationships/image"/><Relationship Id="rId9" Target="../media/image7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7.png" Type="http://schemas.openxmlformats.org/officeDocument/2006/relationships/image"/><Relationship Id="rId11" Target="../media/image98.svg" Type="http://schemas.openxmlformats.org/officeDocument/2006/relationships/image"/><Relationship Id="rId12" Target="../media/image99.png" Type="http://schemas.openxmlformats.org/officeDocument/2006/relationships/image"/><Relationship Id="rId13" Target="../media/image100.svg" Type="http://schemas.openxmlformats.org/officeDocument/2006/relationships/image"/><Relationship Id="rId14" Target="../media/image101.png" Type="http://schemas.openxmlformats.org/officeDocument/2006/relationships/image"/><Relationship Id="rId15" Target="../media/image102.svg" Type="http://schemas.openxmlformats.org/officeDocument/2006/relationships/image"/><Relationship Id="rId16" Target="../media/image103.png" Type="http://schemas.openxmlformats.org/officeDocument/2006/relationships/image"/><Relationship Id="rId17" Target="../media/image104.svg" Type="http://schemas.openxmlformats.org/officeDocument/2006/relationships/image"/><Relationship Id="rId18" Target="../media/image105.png" Type="http://schemas.openxmlformats.org/officeDocument/2006/relationships/image"/><Relationship Id="rId19" Target="../media/image106.svg" Type="http://schemas.openxmlformats.org/officeDocument/2006/relationships/image"/><Relationship Id="rId2" Target="../media/image89.png" Type="http://schemas.openxmlformats.org/officeDocument/2006/relationships/image"/><Relationship Id="rId3" Target="../media/image90.svg" Type="http://schemas.openxmlformats.org/officeDocument/2006/relationships/image"/><Relationship Id="rId4" Target="../media/image91.png" Type="http://schemas.openxmlformats.org/officeDocument/2006/relationships/image"/><Relationship Id="rId5" Target="../media/image92.svg" Type="http://schemas.openxmlformats.org/officeDocument/2006/relationships/image"/><Relationship Id="rId6" Target="../media/image93.png" Type="http://schemas.openxmlformats.org/officeDocument/2006/relationships/image"/><Relationship Id="rId7" Target="../media/image94.svg" Type="http://schemas.openxmlformats.org/officeDocument/2006/relationships/image"/><Relationship Id="rId8" Target="../media/image95.png" Type="http://schemas.openxmlformats.org/officeDocument/2006/relationships/image"/><Relationship Id="rId9" Target="../media/image9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9.png" Type="http://schemas.openxmlformats.org/officeDocument/2006/relationships/image"/><Relationship Id="rId11" Target="../media/image100.svg" Type="http://schemas.openxmlformats.org/officeDocument/2006/relationships/image"/><Relationship Id="rId12" Target="../media/image101.png" Type="http://schemas.openxmlformats.org/officeDocument/2006/relationships/image"/><Relationship Id="rId13" Target="../media/image102.svg" Type="http://schemas.openxmlformats.org/officeDocument/2006/relationships/image"/><Relationship Id="rId14" Target="../media/image103.png" Type="http://schemas.openxmlformats.org/officeDocument/2006/relationships/image"/><Relationship Id="rId15" Target="../media/image104.svg" Type="http://schemas.openxmlformats.org/officeDocument/2006/relationships/image"/><Relationship Id="rId16" Target="../media/image105.png" Type="http://schemas.openxmlformats.org/officeDocument/2006/relationships/image"/><Relationship Id="rId17" Target="../media/image106.svg" Type="http://schemas.openxmlformats.org/officeDocument/2006/relationships/image"/><Relationship Id="rId18" Target="../media/image89.png" Type="http://schemas.openxmlformats.org/officeDocument/2006/relationships/image"/><Relationship Id="rId19" Target="../media/image90.svg" Type="http://schemas.openxmlformats.org/officeDocument/2006/relationships/image"/><Relationship Id="rId2" Target="../media/image91.png" Type="http://schemas.openxmlformats.org/officeDocument/2006/relationships/image"/><Relationship Id="rId20" Target="../media/image107.png" Type="http://schemas.openxmlformats.org/officeDocument/2006/relationships/image"/><Relationship Id="rId21" Target="../media/image108.svg" Type="http://schemas.openxmlformats.org/officeDocument/2006/relationships/image"/><Relationship Id="rId22" Target="../media/image109.png" Type="http://schemas.openxmlformats.org/officeDocument/2006/relationships/image"/><Relationship Id="rId23" Target="../media/image110.svg" Type="http://schemas.openxmlformats.org/officeDocument/2006/relationships/image"/><Relationship Id="rId24" Target="../media/image111.png" Type="http://schemas.openxmlformats.org/officeDocument/2006/relationships/image"/><Relationship Id="rId25" Target="../media/image112.svg" Type="http://schemas.openxmlformats.org/officeDocument/2006/relationships/image"/><Relationship Id="rId26" Target="../media/image113.png" Type="http://schemas.openxmlformats.org/officeDocument/2006/relationships/image"/><Relationship Id="rId27" Target="../media/image114.svg" Type="http://schemas.openxmlformats.org/officeDocument/2006/relationships/image"/><Relationship Id="rId28" Target="../media/image115.png" Type="http://schemas.openxmlformats.org/officeDocument/2006/relationships/image"/><Relationship Id="rId29" Target="../media/image116.svg" Type="http://schemas.openxmlformats.org/officeDocument/2006/relationships/image"/><Relationship Id="rId3" Target="../media/image92.svg" Type="http://schemas.openxmlformats.org/officeDocument/2006/relationships/image"/><Relationship Id="rId30" Target="../media/image117.png" Type="http://schemas.openxmlformats.org/officeDocument/2006/relationships/image"/><Relationship Id="rId31" Target="../media/image118.svg" Type="http://schemas.openxmlformats.org/officeDocument/2006/relationships/image"/><Relationship Id="rId4" Target="../media/image93.png" Type="http://schemas.openxmlformats.org/officeDocument/2006/relationships/image"/><Relationship Id="rId5" Target="../media/image94.svg" Type="http://schemas.openxmlformats.org/officeDocument/2006/relationships/image"/><Relationship Id="rId6" Target="../media/image95.png" Type="http://schemas.openxmlformats.org/officeDocument/2006/relationships/image"/><Relationship Id="rId7" Target="../media/image96.svg" Type="http://schemas.openxmlformats.org/officeDocument/2006/relationships/image"/><Relationship Id="rId8" Target="../media/image97.png" Type="http://schemas.openxmlformats.org/officeDocument/2006/relationships/image"/><Relationship Id="rId9" Target="../media/image9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5.png" Type="http://schemas.openxmlformats.org/officeDocument/2006/relationships/image"/><Relationship Id="rId11" Target="../media/image126.svg" Type="http://schemas.openxmlformats.org/officeDocument/2006/relationships/image"/><Relationship Id="rId12" Target="../media/image127.png" Type="http://schemas.openxmlformats.org/officeDocument/2006/relationships/image"/><Relationship Id="rId13" Target="../media/image128.svg" Type="http://schemas.openxmlformats.org/officeDocument/2006/relationships/image"/><Relationship Id="rId14" Target="../media/image129.png" Type="http://schemas.openxmlformats.org/officeDocument/2006/relationships/image"/><Relationship Id="rId15" Target="../media/image130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119.png" Type="http://schemas.openxmlformats.org/officeDocument/2006/relationships/image"/><Relationship Id="rId5" Target="../media/image120.svg" Type="http://schemas.openxmlformats.org/officeDocument/2006/relationships/image"/><Relationship Id="rId6" Target="../media/image121.png" Type="http://schemas.openxmlformats.org/officeDocument/2006/relationships/image"/><Relationship Id="rId7" Target="../media/image122.svg" Type="http://schemas.openxmlformats.org/officeDocument/2006/relationships/image"/><Relationship Id="rId8" Target="../media/image123.png" Type="http://schemas.openxmlformats.org/officeDocument/2006/relationships/image"/><Relationship Id="rId9" Target="../media/image12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9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10927" y="2347636"/>
            <a:ext cx="14127675" cy="6267551"/>
          </a:xfrm>
          <a:custGeom>
            <a:avLst/>
            <a:gdLst/>
            <a:ahLst/>
            <a:cxnLst/>
            <a:rect r="r" b="b" t="t" l="l"/>
            <a:pathLst>
              <a:path h="6267551" w="14127675">
                <a:moveTo>
                  <a:pt x="0" y="0"/>
                </a:moveTo>
                <a:lnTo>
                  <a:pt x="14127676" y="0"/>
                </a:lnTo>
                <a:lnTo>
                  <a:pt x="14127676" y="6267551"/>
                </a:lnTo>
                <a:lnTo>
                  <a:pt x="0" y="6267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18127" y="3766147"/>
            <a:ext cx="12913277" cy="1380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4"/>
              </a:lnSpc>
            </a:pPr>
            <a:r>
              <a:rPr lang="en-US" sz="9202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Алгебралық өрнектер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843602">
            <a:off x="15210367" y="5659471"/>
            <a:ext cx="2290616" cy="4090385"/>
          </a:xfrm>
          <a:custGeom>
            <a:avLst/>
            <a:gdLst/>
            <a:ahLst/>
            <a:cxnLst/>
            <a:rect r="r" b="b" t="t" l="l"/>
            <a:pathLst>
              <a:path h="4090385" w="2290616">
                <a:moveTo>
                  <a:pt x="0" y="0"/>
                </a:moveTo>
                <a:lnTo>
                  <a:pt x="2290615" y="0"/>
                </a:lnTo>
                <a:lnTo>
                  <a:pt x="2290615" y="4090385"/>
                </a:lnTo>
                <a:lnTo>
                  <a:pt x="0" y="4090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09675">
            <a:off x="1146346" y="1909801"/>
            <a:ext cx="1713891" cy="1720146"/>
          </a:xfrm>
          <a:custGeom>
            <a:avLst/>
            <a:gdLst/>
            <a:ahLst/>
            <a:cxnLst/>
            <a:rect r="r" b="b" t="t" l="l"/>
            <a:pathLst>
              <a:path h="1720146" w="1713891">
                <a:moveTo>
                  <a:pt x="0" y="0"/>
                </a:moveTo>
                <a:lnTo>
                  <a:pt x="1713891" y="0"/>
                </a:lnTo>
                <a:lnTo>
                  <a:pt x="1713891" y="1720146"/>
                </a:lnTo>
                <a:lnTo>
                  <a:pt x="0" y="17201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09675">
            <a:off x="72820" y="670123"/>
            <a:ext cx="1060862" cy="1064733"/>
          </a:xfrm>
          <a:custGeom>
            <a:avLst/>
            <a:gdLst/>
            <a:ahLst/>
            <a:cxnLst/>
            <a:rect r="r" b="b" t="t" l="l"/>
            <a:pathLst>
              <a:path h="1064733" w="1060862">
                <a:moveTo>
                  <a:pt x="0" y="0"/>
                </a:moveTo>
                <a:lnTo>
                  <a:pt x="1060862" y="0"/>
                </a:lnTo>
                <a:lnTo>
                  <a:pt x="1060862" y="1064733"/>
                </a:lnTo>
                <a:lnTo>
                  <a:pt x="0" y="1064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77315" y="5835490"/>
            <a:ext cx="11420172" cy="1380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2"/>
              </a:lnSpc>
            </a:pPr>
            <a:r>
              <a:rPr lang="en-US" sz="9200">
                <a:solidFill>
                  <a:srgbClr val="A6575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Көбейту ережелері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207434" y="1561135"/>
            <a:ext cx="5534662" cy="1573003"/>
            <a:chOff x="0" y="0"/>
            <a:chExt cx="7379550" cy="20973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453378" y="0"/>
              <a:ext cx="2926171" cy="2097337"/>
            </a:xfrm>
            <a:custGeom>
              <a:avLst/>
              <a:gdLst/>
              <a:ahLst/>
              <a:cxnLst/>
              <a:rect r="r" b="b" t="t" l="l"/>
              <a:pathLst>
                <a:path h="2097337" w="2926171">
                  <a:moveTo>
                    <a:pt x="0" y="0"/>
                  </a:moveTo>
                  <a:lnTo>
                    <a:pt x="2926172" y="0"/>
                  </a:lnTo>
                  <a:lnTo>
                    <a:pt x="2926172" y="2097337"/>
                  </a:lnTo>
                  <a:lnTo>
                    <a:pt x="0" y="2097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26171" cy="2097337"/>
            </a:xfrm>
            <a:custGeom>
              <a:avLst/>
              <a:gdLst/>
              <a:ahLst/>
              <a:cxnLst/>
              <a:rect r="r" b="b" t="t" l="l"/>
              <a:pathLst>
                <a:path h="2097337" w="2926171">
                  <a:moveTo>
                    <a:pt x="0" y="0"/>
                  </a:moveTo>
                  <a:lnTo>
                    <a:pt x="2926171" y="0"/>
                  </a:lnTo>
                  <a:lnTo>
                    <a:pt x="2926171" y="2097337"/>
                  </a:lnTo>
                  <a:lnTo>
                    <a:pt x="0" y="2097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88575" y="0"/>
              <a:ext cx="2926171" cy="2097337"/>
            </a:xfrm>
            <a:custGeom>
              <a:avLst/>
              <a:gdLst/>
              <a:ahLst/>
              <a:cxnLst/>
              <a:rect r="r" b="b" t="t" l="l"/>
              <a:pathLst>
                <a:path h="2097337" w="2926171">
                  <a:moveTo>
                    <a:pt x="0" y="0"/>
                  </a:moveTo>
                  <a:lnTo>
                    <a:pt x="2926172" y="0"/>
                  </a:lnTo>
                  <a:lnTo>
                    <a:pt x="2926172" y="2097337"/>
                  </a:lnTo>
                  <a:lnTo>
                    <a:pt x="0" y="2097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568678" y="0"/>
              <a:ext cx="2926171" cy="2097337"/>
            </a:xfrm>
            <a:custGeom>
              <a:avLst/>
              <a:gdLst/>
              <a:ahLst/>
              <a:cxnLst/>
              <a:rect r="r" b="b" t="t" l="l"/>
              <a:pathLst>
                <a:path h="2097337" w="2926171">
                  <a:moveTo>
                    <a:pt x="0" y="0"/>
                  </a:moveTo>
                  <a:lnTo>
                    <a:pt x="2926171" y="0"/>
                  </a:lnTo>
                  <a:lnTo>
                    <a:pt x="2926171" y="2097337"/>
                  </a:lnTo>
                  <a:lnTo>
                    <a:pt x="0" y="2097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764186" y="0"/>
              <a:ext cx="2926171" cy="2097337"/>
            </a:xfrm>
            <a:custGeom>
              <a:avLst/>
              <a:gdLst/>
              <a:ahLst/>
              <a:cxnLst/>
              <a:rect r="r" b="b" t="t" l="l"/>
              <a:pathLst>
                <a:path h="2097337" w="2926171">
                  <a:moveTo>
                    <a:pt x="0" y="0"/>
                  </a:moveTo>
                  <a:lnTo>
                    <a:pt x="2926172" y="0"/>
                  </a:lnTo>
                  <a:lnTo>
                    <a:pt x="2926172" y="2097337"/>
                  </a:lnTo>
                  <a:lnTo>
                    <a:pt x="0" y="2097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TextBox 14" id="14"/>
          <p:cNvSpPr txBox="true"/>
          <p:nvPr/>
        </p:nvSpPr>
        <p:spPr>
          <a:xfrm rot="0">
            <a:off x="7675973" y="1835944"/>
            <a:ext cx="2597583" cy="106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1"/>
              </a:lnSpc>
            </a:pPr>
            <a:r>
              <a:rPr lang="en-US" sz="7199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Year 7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B58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8122" y="4103034"/>
            <a:ext cx="7408947" cy="5415298"/>
            <a:chOff x="0" y="0"/>
            <a:chExt cx="9878597" cy="7220397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784454" y="-1765832"/>
              <a:ext cx="6328311" cy="9859974"/>
            </a:xfrm>
            <a:custGeom>
              <a:avLst/>
              <a:gdLst/>
              <a:ahLst/>
              <a:cxnLst/>
              <a:rect r="r" b="b" t="t" l="l"/>
              <a:pathLst>
                <a:path h="9859974" w="6328311">
                  <a:moveTo>
                    <a:pt x="0" y="0"/>
                  </a:moveTo>
                  <a:lnTo>
                    <a:pt x="6328311" y="0"/>
                  </a:lnTo>
                  <a:lnTo>
                    <a:pt x="6328311" y="9859975"/>
                  </a:lnTo>
                  <a:lnTo>
                    <a:pt x="0" y="9859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1765832" y="-873745"/>
              <a:ext cx="6328311" cy="9859974"/>
            </a:xfrm>
            <a:custGeom>
              <a:avLst/>
              <a:gdLst/>
              <a:ahLst/>
              <a:cxnLst/>
              <a:rect r="r" b="b" t="t" l="l"/>
              <a:pathLst>
                <a:path h="9859974" w="6328311">
                  <a:moveTo>
                    <a:pt x="0" y="0"/>
                  </a:moveTo>
                  <a:lnTo>
                    <a:pt x="6328311" y="0"/>
                  </a:lnTo>
                  <a:lnTo>
                    <a:pt x="6328311" y="9859974"/>
                  </a:lnTo>
                  <a:lnTo>
                    <a:pt x="0" y="9859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9726694" y="4103034"/>
            <a:ext cx="7408947" cy="5415298"/>
            <a:chOff x="0" y="0"/>
            <a:chExt cx="9878597" cy="7220397"/>
          </a:xfrm>
        </p:grpSpPr>
        <p:sp>
          <p:nvSpPr>
            <p:cNvPr name="Freeform 6" id="6"/>
            <p:cNvSpPr/>
            <p:nvPr/>
          </p:nvSpPr>
          <p:spPr>
            <a:xfrm flipH="false" flipV="false" rot="-5400000">
              <a:off x="1784454" y="-1765832"/>
              <a:ext cx="6328311" cy="9859974"/>
            </a:xfrm>
            <a:custGeom>
              <a:avLst/>
              <a:gdLst/>
              <a:ahLst/>
              <a:cxnLst/>
              <a:rect r="r" b="b" t="t" l="l"/>
              <a:pathLst>
                <a:path h="9859974" w="6328311">
                  <a:moveTo>
                    <a:pt x="0" y="0"/>
                  </a:moveTo>
                  <a:lnTo>
                    <a:pt x="6328311" y="0"/>
                  </a:lnTo>
                  <a:lnTo>
                    <a:pt x="6328311" y="9859975"/>
                  </a:lnTo>
                  <a:lnTo>
                    <a:pt x="0" y="9859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5400000">
              <a:off x="1765832" y="-873745"/>
              <a:ext cx="6328311" cy="9859974"/>
            </a:xfrm>
            <a:custGeom>
              <a:avLst/>
              <a:gdLst/>
              <a:ahLst/>
              <a:cxnLst/>
              <a:rect r="r" b="b" t="t" l="l"/>
              <a:pathLst>
                <a:path h="9859974" w="6328311">
                  <a:moveTo>
                    <a:pt x="0" y="0"/>
                  </a:moveTo>
                  <a:lnTo>
                    <a:pt x="6328311" y="0"/>
                  </a:lnTo>
                  <a:lnTo>
                    <a:pt x="6328311" y="9859974"/>
                  </a:lnTo>
                  <a:lnTo>
                    <a:pt x="0" y="9859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169186" y="2556084"/>
            <a:ext cx="13949628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DF1"/>
                </a:solidFill>
                <a:latin typeface="Cloud"/>
                <a:ea typeface="Cloud"/>
                <a:cs typeface="Cloud"/>
                <a:sym typeface="Cloud"/>
              </a:rPr>
              <a:t>Write down expressions for the area of the following shapes: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3110383" y="5668375"/>
            <a:ext cx="3798624" cy="2088566"/>
            <a:chOff x="0" y="0"/>
            <a:chExt cx="1000461" cy="5500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00461" cy="550075"/>
            </a:xfrm>
            <a:custGeom>
              <a:avLst/>
              <a:gdLst/>
              <a:ahLst/>
              <a:cxnLst/>
              <a:rect r="r" b="b" t="t" l="l"/>
              <a:pathLst>
                <a:path h="550075" w="1000461">
                  <a:moveTo>
                    <a:pt x="0" y="0"/>
                  </a:moveTo>
                  <a:lnTo>
                    <a:pt x="1000461" y="0"/>
                  </a:lnTo>
                  <a:lnTo>
                    <a:pt x="1000461" y="550075"/>
                  </a:lnTo>
                  <a:lnTo>
                    <a:pt x="0" y="550075"/>
                  </a:lnTo>
                  <a:close/>
                </a:path>
              </a:pathLst>
            </a:custGeom>
            <a:solidFill>
              <a:srgbClr val="DFA351"/>
            </a:solidFill>
            <a:ln w="47625" cap="sq">
              <a:solidFill>
                <a:srgbClr val="C28938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000461" cy="588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508720" y="4994088"/>
            <a:ext cx="1001950" cy="500975"/>
            <a:chOff x="0" y="0"/>
            <a:chExt cx="1335934" cy="667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35934" cy="667967"/>
            </a:xfrm>
            <a:custGeom>
              <a:avLst/>
              <a:gdLst/>
              <a:ahLst/>
              <a:cxnLst/>
              <a:rect r="r" b="b" t="t" l="l"/>
              <a:pathLst>
                <a:path h="667967" w="1335934">
                  <a:moveTo>
                    <a:pt x="0" y="0"/>
                  </a:moveTo>
                  <a:lnTo>
                    <a:pt x="1335934" y="0"/>
                  </a:lnTo>
                  <a:lnTo>
                    <a:pt x="1335934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043152" y="6462170"/>
            <a:ext cx="683148" cy="500975"/>
            <a:chOff x="0" y="0"/>
            <a:chExt cx="910864" cy="66796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10864" cy="667967"/>
            </a:xfrm>
            <a:custGeom>
              <a:avLst/>
              <a:gdLst/>
              <a:ahLst/>
              <a:cxnLst/>
              <a:rect r="r" b="b" t="t" l="l"/>
              <a:pathLst>
                <a:path h="667967" w="910864">
                  <a:moveTo>
                    <a:pt x="0" y="0"/>
                  </a:moveTo>
                  <a:lnTo>
                    <a:pt x="910864" y="0"/>
                  </a:lnTo>
                  <a:lnTo>
                    <a:pt x="910864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93834" y="4830302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1.</a:t>
            </a:r>
          </a:p>
        </p:txBody>
      </p:sp>
      <p:grpSp>
        <p:nvGrpSpPr>
          <p:cNvPr name="Group 17" id="17"/>
          <p:cNvGrpSpPr/>
          <p:nvPr/>
        </p:nvGrpSpPr>
        <p:grpSpPr>
          <a:xfrm rot="60000">
            <a:off x="11019805" y="5990720"/>
            <a:ext cx="774234" cy="500975"/>
            <a:chOff x="0" y="0"/>
            <a:chExt cx="1032313" cy="6679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32313" cy="667967"/>
            </a:xfrm>
            <a:custGeom>
              <a:avLst/>
              <a:gdLst/>
              <a:ahLst/>
              <a:cxnLst/>
              <a:rect r="r" b="b" t="t" l="l"/>
              <a:pathLst>
                <a:path h="667967" w="1032313">
                  <a:moveTo>
                    <a:pt x="0" y="0"/>
                  </a:moveTo>
                  <a:lnTo>
                    <a:pt x="1032313" y="0"/>
                  </a:lnTo>
                  <a:lnTo>
                    <a:pt x="1032313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484627" y="7441112"/>
            <a:ext cx="1011214" cy="589875"/>
            <a:chOff x="0" y="0"/>
            <a:chExt cx="1348285" cy="7865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48285" cy="786500"/>
            </a:xfrm>
            <a:custGeom>
              <a:avLst/>
              <a:gdLst/>
              <a:ahLst/>
              <a:cxnLst/>
              <a:rect r="r" b="b" t="t" l="l"/>
              <a:pathLst>
                <a:path h="786500" w="1348285">
                  <a:moveTo>
                    <a:pt x="0" y="0"/>
                  </a:moveTo>
                  <a:lnTo>
                    <a:pt x="1348285" y="0"/>
                  </a:lnTo>
                  <a:lnTo>
                    <a:pt x="1348285" y="786500"/>
                  </a:lnTo>
                  <a:lnTo>
                    <a:pt x="0" y="786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2107922" y="4893354"/>
            <a:ext cx="3798624" cy="2406425"/>
          </a:xfrm>
          <a:custGeom>
            <a:avLst/>
            <a:gdLst/>
            <a:ahLst/>
            <a:cxnLst/>
            <a:rect r="r" b="b" t="t" l="l"/>
            <a:pathLst>
              <a:path h="2406425" w="3798624">
                <a:moveTo>
                  <a:pt x="0" y="0"/>
                </a:moveTo>
                <a:lnTo>
                  <a:pt x="3798625" y="0"/>
                </a:lnTo>
                <a:lnTo>
                  <a:pt x="3798625" y="2406425"/>
                </a:lnTo>
                <a:lnTo>
                  <a:pt x="0" y="24064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296884" y="4830302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4267698" y="646046"/>
            <a:ext cx="9680432" cy="1760079"/>
          </a:xfrm>
          <a:custGeom>
            <a:avLst/>
            <a:gdLst/>
            <a:ahLst/>
            <a:cxnLst/>
            <a:rect r="r" b="b" t="t" l="l"/>
            <a:pathLst>
              <a:path h="1760079" w="9680432">
                <a:moveTo>
                  <a:pt x="0" y="0"/>
                </a:moveTo>
                <a:lnTo>
                  <a:pt x="9680432" y="0"/>
                </a:lnTo>
                <a:lnTo>
                  <a:pt x="9680432" y="1760079"/>
                </a:lnTo>
                <a:lnTo>
                  <a:pt x="0" y="17600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5155540" y="953824"/>
            <a:ext cx="7976919" cy="1163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47"/>
              </a:lnSpc>
            </a:pPr>
            <a:r>
              <a:rPr lang="en-US" sz="7799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Answer Key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2898115" y="8384501"/>
            <a:ext cx="4661523" cy="847550"/>
          </a:xfrm>
          <a:custGeom>
            <a:avLst/>
            <a:gdLst/>
            <a:ahLst/>
            <a:cxnLst/>
            <a:rect r="r" b="b" t="t" l="l"/>
            <a:pathLst>
              <a:path h="847550" w="4661523">
                <a:moveTo>
                  <a:pt x="0" y="0"/>
                </a:moveTo>
                <a:lnTo>
                  <a:pt x="4661523" y="0"/>
                </a:lnTo>
                <a:lnTo>
                  <a:pt x="4661523" y="847550"/>
                </a:lnTo>
                <a:lnTo>
                  <a:pt x="0" y="8475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3292057" y="8488186"/>
            <a:ext cx="3841076" cy="640179"/>
            <a:chOff x="0" y="0"/>
            <a:chExt cx="5121435" cy="85357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121435" cy="853572"/>
            </a:xfrm>
            <a:custGeom>
              <a:avLst/>
              <a:gdLst/>
              <a:ahLst/>
              <a:cxnLst/>
              <a:rect r="r" b="b" t="t" l="l"/>
              <a:pathLst>
                <a:path h="853572" w="5121435">
                  <a:moveTo>
                    <a:pt x="0" y="0"/>
                  </a:moveTo>
                  <a:lnTo>
                    <a:pt x="5121435" y="0"/>
                  </a:lnTo>
                  <a:lnTo>
                    <a:pt x="5121435" y="853572"/>
                  </a:lnTo>
                  <a:lnTo>
                    <a:pt x="0" y="853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11406922" y="8410750"/>
            <a:ext cx="4661523" cy="847550"/>
          </a:xfrm>
          <a:custGeom>
            <a:avLst/>
            <a:gdLst/>
            <a:ahLst/>
            <a:cxnLst/>
            <a:rect r="r" b="b" t="t" l="l"/>
            <a:pathLst>
              <a:path h="847550" w="4661523">
                <a:moveTo>
                  <a:pt x="0" y="0"/>
                </a:moveTo>
                <a:lnTo>
                  <a:pt x="4661523" y="0"/>
                </a:lnTo>
                <a:lnTo>
                  <a:pt x="4661523" y="847550"/>
                </a:lnTo>
                <a:lnTo>
                  <a:pt x="0" y="8475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2034819" y="8488186"/>
            <a:ext cx="3560998" cy="640179"/>
            <a:chOff x="0" y="0"/>
            <a:chExt cx="4747997" cy="85357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747997" cy="853572"/>
            </a:xfrm>
            <a:custGeom>
              <a:avLst/>
              <a:gdLst/>
              <a:ahLst/>
              <a:cxnLst/>
              <a:rect r="r" b="b" t="t" l="l"/>
              <a:pathLst>
                <a:path h="853572" w="4747997">
                  <a:moveTo>
                    <a:pt x="0" y="0"/>
                  </a:moveTo>
                  <a:lnTo>
                    <a:pt x="4747997" y="0"/>
                  </a:lnTo>
                  <a:lnTo>
                    <a:pt x="4747997" y="853572"/>
                  </a:lnTo>
                  <a:lnTo>
                    <a:pt x="0" y="853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9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80162" y="2009725"/>
            <a:ext cx="14127675" cy="6267551"/>
          </a:xfrm>
          <a:custGeom>
            <a:avLst/>
            <a:gdLst/>
            <a:ahLst/>
            <a:cxnLst/>
            <a:rect r="r" b="b" t="t" l="l"/>
            <a:pathLst>
              <a:path h="6267551" w="14127675">
                <a:moveTo>
                  <a:pt x="0" y="0"/>
                </a:moveTo>
                <a:lnTo>
                  <a:pt x="14127676" y="0"/>
                </a:lnTo>
                <a:lnTo>
                  <a:pt x="14127676" y="6267550"/>
                </a:lnTo>
                <a:lnTo>
                  <a:pt x="0" y="6267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87362" y="3739538"/>
            <a:ext cx="12913277" cy="1646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59"/>
              </a:lnSpc>
            </a:pPr>
            <a:r>
              <a:rPr lang="en-US" sz="10999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Thank you for listening!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613327" y="5405142"/>
            <a:ext cx="9061346" cy="1380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2"/>
              </a:lnSpc>
            </a:pPr>
            <a:r>
              <a:rPr lang="en-US" sz="9200">
                <a:solidFill>
                  <a:srgbClr val="A6575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Any Questions?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624567">
            <a:off x="17326669" y="595565"/>
            <a:ext cx="1323469" cy="866271"/>
          </a:xfrm>
          <a:custGeom>
            <a:avLst/>
            <a:gdLst/>
            <a:ahLst/>
            <a:cxnLst/>
            <a:rect r="r" b="b" t="t" l="l"/>
            <a:pathLst>
              <a:path h="866271" w="1323469">
                <a:moveTo>
                  <a:pt x="0" y="0"/>
                </a:moveTo>
                <a:lnTo>
                  <a:pt x="1323468" y="0"/>
                </a:lnTo>
                <a:lnTo>
                  <a:pt x="1323468" y="866270"/>
                </a:lnTo>
                <a:lnTo>
                  <a:pt x="0" y="866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600638" y="1872208"/>
            <a:ext cx="1088710" cy="1092683"/>
          </a:xfrm>
          <a:custGeom>
            <a:avLst/>
            <a:gdLst/>
            <a:ahLst/>
            <a:cxnLst/>
            <a:rect r="r" b="b" t="t" l="l"/>
            <a:pathLst>
              <a:path h="1092683" w="1088710">
                <a:moveTo>
                  <a:pt x="0" y="0"/>
                </a:moveTo>
                <a:lnTo>
                  <a:pt x="1088710" y="0"/>
                </a:lnTo>
                <a:lnTo>
                  <a:pt x="1088710" y="1092683"/>
                </a:lnTo>
                <a:lnTo>
                  <a:pt x="0" y="10926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47589" y="887445"/>
            <a:ext cx="1025794" cy="984763"/>
          </a:xfrm>
          <a:custGeom>
            <a:avLst/>
            <a:gdLst/>
            <a:ahLst/>
            <a:cxnLst/>
            <a:rect r="r" b="b" t="t" l="l"/>
            <a:pathLst>
              <a:path h="984763" w="1025794">
                <a:moveTo>
                  <a:pt x="0" y="0"/>
                </a:moveTo>
                <a:lnTo>
                  <a:pt x="1025794" y="0"/>
                </a:lnTo>
                <a:lnTo>
                  <a:pt x="1025794" y="984763"/>
                </a:lnTo>
                <a:lnTo>
                  <a:pt x="0" y="9847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57941">
            <a:off x="1352237" y="6533415"/>
            <a:ext cx="2013162" cy="3594931"/>
          </a:xfrm>
          <a:custGeom>
            <a:avLst/>
            <a:gdLst/>
            <a:ahLst/>
            <a:cxnLst/>
            <a:rect r="r" b="b" t="t" l="l"/>
            <a:pathLst>
              <a:path h="3594931" w="2013162">
                <a:moveTo>
                  <a:pt x="0" y="0"/>
                </a:moveTo>
                <a:lnTo>
                  <a:pt x="2013162" y="0"/>
                </a:lnTo>
                <a:lnTo>
                  <a:pt x="2013162" y="3594931"/>
                </a:lnTo>
                <a:lnTo>
                  <a:pt x="0" y="3594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19982">
            <a:off x="17133449" y="7543749"/>
            <a:ext cx="1577969" cy="1665802"/>
          </a:xfrm>
          <a:custGeom>
            <a:avLst/>
            <a:gdLst/>
            <a:ahLst/>
            <a:cxnLst/>
            <a:rect r="r" b="b" t="t" l="l"/>
            <a:pathLst>
              <a:path h="1665802" w="1577969">
                <a:moveTo>
                  <a:pt x="0" y="0"/>
                </a:moveTo>
                <a:lnTo>
                  <a:pt x="1577969" y="0"/>
                </a:lnTo>
                <a:lnTo>
                  <a:pt x="1577969" y="1665803"/>
                </a:lnTo>
                <a:lnTo>
                  <a:pt x="0" y="16658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2700000">
            <a:off x="151738" y="349991"/>
            <a:ext cx="1571529" cy="2448558"/>
          </a:xfrm>
          <a:custGeom>
            <a:avLst/>
            <a:gdLst/>
            <a:ahLst/>
            <a:cxnLst/>
            <a:rect r="r" b="b" t="t" l="l"/>
            <a:pathLst>
              <a:path h="2448558" w="1571529">
                <a:moveTo>
                  <a:pt x="0" y="0"/>
                </a:moveTo>
                <a:lnTo>
                  <a:pt x="1571529" y="0"/>
                </a:lnTo>
                <a:lnTo>
                  <a:pt x="1571529" y="2448558"/>
                </a:lnTo>
                <a:lnTo>
                  <a:pt x="0" y="24485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A3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70349">
            <a:off x="15677773" y="818082"/>
            <a:ext cx="1207325" cy="1619582"/>
          </a:xfrm>
          <a:custGeom>
            <a:avLst/>
            <a:gdLst/>
            <a:ahLst/>
            <a:cxnLst/>
            <a:rect r="r" b="b" t="t" l="l"/>
            <a:pathLst>
              <a:path h="1619582" w="1207325">
                <a:moveTo>
                  <a:pt x="0" y="0"/>
                </a:moveTo>
                <a:lnTo>
                  <a:pt x="1207325" y="0"/>
                </a:lnTo>
                <a:lnTo>
                  <a:pt x="1207325" y="1619582"/>
                </a:lnTo>
                <a:lnTo>
                  <a:pt x="0" y="1619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86571">
            <a:off x="13621994" y="7909994"/>
            <a:ext cx="1185810" cy="1711800"/>
          </a:xfrm>
          <a:custGeom>
            <a:avLst/>
            <a:gdLst/>
            <a:ahLst/>
            <a:cxnLst/>
            <a:rect r="r" b="b" t="t" l="l"/>
            <a:pathLst>
              <a:path h="1711800" w="1185810">
                <a:moveTo>
                  <a:pt x="0" y="0"/>
                </a:moveTo>
                <a:lnTo>
                  <a:pt x="1185810" y="0"/>
                </a:lnTo>
                <a:lnTo>
                  <a:pt x="1185810" y="1711800"/>
                </a:lnTo>
                <a:lnTo>
                  <a:pt x="0" y="171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77430">
            <a:off x="12452315" y="-148730"/>
            <a:ext cx="1221591" cy="1642727"/>
          </a:xfrm>
          <a:custGeom>
            <a:avLst/>
            <a:gdLst/>
            <a:ahLst/>
            <a:cxnLst/>
            <a:rect r="r" b="b" t="t" l="l"/>
            <a:pathLst>
              <a:path h="1642727" w="1221591">
                <a:moveTo>
                  <a:pt x="0" y="0"/>
                </a:moveTo>
                <a:lnTo>
                  <a:pt x="1221592" y="0"/>
                </a:lnTo>
                <a:lnTo>
                  <a:pt x="1221592" y="1642727"/>
                </a:lnTo>
                <a:lnTo>
                  <a:pt x="0" y="1642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396094">
            <a:off x="12585260" y="3918775"/>
            <a:ext cx="1188105" cy="1601613"/>
          </a:xfrm>
          <a:custGeom>
            <a:avLst/>
            <a:gdLst/>
            <a:ahLst/>
            <a:cxnLst/>
            <a:rect r="r" b="b" t="t" l="l"/>
            <a:pathLst>
              <a:path h="1601613" w="1188105">
                <a:moveTo>
                  <a:pt x="0" y="0"/>
                </a:moveTo>
                <a:lnTo>
                  <a:pt x="1188105" y="0"/>
                </a:lnTo>
                <a:lnTo>
                  <a:pt x="1188105" y="1601613"/>
                </a:lnTo>
                <a:lnTo>
                  <a:pt x="0" y="1601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336932">
            <a:off x="2872487" y="-211497"/>
            <a:ext cx="6856559" cy="10622837"/>
          </a:xfrm>
          <a:custGeom>
            <a:avLst/>
            <a:gdLst/>
            <a:ahLst/>
            <a:cxnLst/>
            <a:rect r="r" b="b" t="t" l="l"/>
            <a:pathLst>
              <a:path h="10622837" w="6856559">
                <a:moveTo>
                  <a:pt x="0" y="0"/>
                </a:moveTo>
                <a:lnTo>
                  <a:pt x="6856559" y="0"/>
                </a:lnTo>
                <a:lnTo>
                  <a:pt x="6856559" y="10622837"/>
                </a:lnTo>
                <a:lnTo>
                  <a:pt x="0" y="10622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09675">
            <a:off x="10291872" y="7279238"/>
            <a:ext cx="1846136" cy="1852873"/>
          </a:xfrm>
          <a:custGeom>
            <a:avLst/>
            <a:gdLst/>
            <a:ahLst/>
            <a:cxnLst/>
            <a:rect r="r" b="b" t="t" l="l"/>
            <a:pathLst>
              <a:path h="1852873" w="1846136">
                <a:moveTo>
                  <a:pt x="0" y="0"/>
                </a:moveTo>
                <a:lnTo>
                  <a:pt x="1846136" y="0"/>
                </a:lnTo>
                <a:lnTo>
                  <a:pt x="1846136" y="1852873"/>
                </a:lnTo>
                <a:lnTo>
                  <a:pt x="0" y="1852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09675">
            <a:off x="544703" y="1152327"/>
            <a:ext cx="1808658" cy="1815259"/>
          </a:xfrm>
          <a:custGeom>
            <a:avLst/>
            <a:gdLst/>
            <a:ahLst/>
            <a:cxnLst/>
            <a:rect r="r" b="b" t="t" l="l"/>
            <a:pathLst>
              <a:path h="1815259" w="1808658">
                <a:moveTo>
                  <a:pt x="0" y="0"/>
                </a:moveTo>
                <a:lnTo>
                  <a:pt x="1808659" y="0"/>
                </a:lnTo>
                <a:lnTo>
                  <a:pt x="1808659" y="1815259"/>
                </a:lnTo>
                <a:lnTo>
                  <a:pt x="0" y="18152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64215">
            <a:off x="16690165" y="7807955"/>
            <a:ext cx="1138271" cy="1678415"/>
          </a:xfrm>
          <a:custGeom>
            <a:avLst/>
            <a:gdLst/>
            <a:ahLst/>
            <a:cxnLst/>
            <a:rect r="r" b="b" t="t" l="l"/>
            <a:pathLst>
              <a:path h="1678415" w="1138271">
                <a:moveTo>
                  <a:pt x="0" y="0"/>
                </a:moveTo>
                <a:lnTo>
                  <a:pt x="1138270" y="0"/>
                </a:lnTo>
                <a:lnTo>
                  <a:pt x="1138270" y="1678416"/>
                </a:lnTo>
                <a:lnTo>
                  <a:pt x="0" y="16784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190404" y="3339347"/>
            <a:ext cx="10074328" cy="1380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71"/>
              </a:lnSpc>
            </a:pPr>
            <a:r>
              <a:rPr lang="en-US" sz="9199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Оқыту нәтижесі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477512" y="5048250"/>
            <a:ext cx="7933617" cy="2053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104950"/>
                </a:solidFill>
                <a:latin typeface="Cloud"/>
                <a:ea typeface="Cloud"/>
                <a:cs typeface="Cloud"/>
                <a:sym typeface="Cloud"/>
              </a:rPr>
              <a:t>Көбейтуді қамтитын алгебралық өрнектерді ықшамдаңыз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614829">
            <a:off x="14536044" y="3215003"/>
            <a:ext cx="2748984" cy="3856993"/>
          </a:xfrm>
          <a:custGeom>
            <a:avLst/>
            <a:gdLst/>
            <a:ahLst/>
            <a:cxnLst/>
            <a:rect r="r" b="b" t="t" l="l"/>
            <a:pathLst>
              <a:path h="3856993" w="2748984">
                <a:moveTo>
                  <a:pt x="0" y="0"/>
                </a:moveTo>
                <a:lnTo>
                  <a:pt x="2748984" y="0"/>
                </a:lnTo>
                <a:lnTo>
                  <a:pt x="2748984" y="3856994"/>
                </a:lnTo>
                <a:lnTo>
                  <a:pt x="0" y="38569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774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8957">
            <a:off x="2350510" y="1737072"/>
            <a:ext cx="5549298" cy="7232497"/>
          </a:xfrm>
          <a:custGeom>
            <a:avLst/>
            <a:gdLst/>
            <a:ahLst/>
            <a:cxnLst/>
            <a:rect r="r" b="b" t="t" l="l"/>
            <a:pathLst>
              <a:path h="7232497" w="5549298">
                <a:moveTo>
                  <a:pt x="0" y="0"/>
                </a:moveTo>
                <a:lnTo>
                  <a:pt x="5549298" y="0"/>
                </a:lnTo>
                <a:lnTo>
                  <a:pt x="5549298" y="7232497"/>
                </a:lnTo>
                <a:lnTo>
                  <a:pt x="0" y="7232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129009">
            <a:off x="10151590" y="1722970"/>
            <a:ext cx="4804405" cy="7485617"/>
          </a:xfrm>
          <a:custGeom>
            <a:avLst/>
            <a:gdLst/>
            <a:ahLst/>
            <a:cxnLst/>
            <a:rect r="r" b="b" t="t" l="l"/>
            <a:pathLst>
              <a:path h="7485617" w="4804405">
                <a:moveTo>
                  <a:pt x="0" y="0"/>
                </a:moveTo>
                <a:lnTo>
                  <a:pt x="4804404" y="0"/>
                </a:lnTo>
                <a:lnTo>
                  <a:pt x="4804404" y="7485617"/>
                </a:lnTo>
                <a:lnTo>
                  <a:pt x="0" y="74856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270990">
            <a:off x="10467995" y="2424471"/>
            <a:ext cx="4549922" cy="1293130"/>
            <a:chOff x="0" y="0"/>
            <a:chExt cx="6066563" cy="17241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661023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12686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111653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094453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270990">
            <a:off x="11482924" y="4695664"/>
            <a:ext cx="2210058" cy="675295"/>
            <a:chOff x="0" y="0"/>
            <a:chExt cx="2946744" cy="9003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46744" cy="900394"/>
            </a:xfrm>
            <a:custGeom>
              <a:avLst/>
              <a:gdLst/>
              <a:ahLst/>
              <a:cxnLst/>
              <a:rect r="r" b="b" t="t" l="l"/>
              <a:pathLst>
                <a:path h="900394" w="2946744">
                  <a:moveTo>
                    <a:pt x="0" y="0"/>
                  </a:moveTo>
                  <a:lnTo>
                    <a:pt x="2946744" y="0"/>
                  </a:lnTo>
                  <a:lnTo>
                    <a:pt x="2946744" y="900394"/>
                  </a:lnTo>
                  <a:lnTo>
                    <a:pt x="0" y="900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270990">
            <a:off x="11980002" y="5786056"/>
            <a:ext cx="1043638" cy="675295"/>
            <a:chOff x="0" y="0"/>
            <a:chExt cx="1391518" cy="90039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91518" cy="900394"/>
            </a:xfrm>
            <a:custGeom>
              <a:avLst/>
              <a:gdLst/>
              <a:ahLst/>
              <a:cxnLst/>
              <a:rect r="r" b="b" t="t" l="l"/>
              <a:pathLst>
                <a:path h="900394" w="1391518">
                  <a:moveTo>
                    <a:pt x="0" y="0"/>
                  </a:moveTo>
                  <a:lnTo>
                    <a:pt x="1391518" y="0"/>
                  </a:lnTo>
                  <a:lnTo>
                    <a:pt x="1391518" y="900394"/>
                  </a:lnTo>
                  <a:lnTo>
                    <a:pt x="0" y="900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-540210">
            <a:off x="16261439" y="8072749"/>
            <a:ext cx="2845618" cy="1360723"/>
          </a:xfrm>
          <a:custGeom>
            <a:avLst/>
            <a:gdLst/>
            <a:ahLst/>
            <a:cxnLst/>
            <a:rect r="r" b="b" t="t" l="l"/>
            <a:pathLst>
              <a:path h="1360723" w="2845618">
                <a:moveTo>
                  <a:pt x="0" y="0"/>
                </a:moveTo>
                <a:lnTo>
                  <a:pt x="2845618" y="0"/>
                </a:lnTo>
                <a:lnTo>
                  <a:pt x="2845618" y="1360723"/>
                </a:lnTo>
                <a:lnTo>
                  <a:pt x="0" y="13607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18475">
            <a:off x="13884304" y="8874196"/>
            <a:ext cx="1791165" cy="2373833"/>
          </a:xfrm>
          <a:custGeom>
            <a:avLst/>
            <a:gdLst/>
            <a:ahLst/>
            <a:cxnLst/>
            <a:rect r="r" b="b" t="t" l="l"/>
            <a:pathLst>
              <a:path h="2373833" w="1791165">
                <a:moveTo>
                  <a:pt x="0" y="0"/>
                </a:moveTo>
                <a:lnTo>
                  <a:pt x="1791165" y="0"/>
                </a:lnTo>
                <a:lnTo>
                  <a:pt x="1791165" y="2373833"/>
                </a:lnTo>
                <a:lnTo>
                  <a:pt x="0" y="23738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157401">
            <a:off x="-319658" y="298121"/>
            <a:ext cx="2176034" cy="2183976"/>
          </a:xfrm>
          <a:custGeom>
            <a:avLst/>
            <a:gdLst/>
            <a:ahLst/>
            <a:cxnLst/>
            <a:rect r="r" b="b" t="t" l="l"/>
            <a:pathLst>
              <a:path h="2183976" w="2176034">
                <a:moveTo>
                  <a:pt x="0" y="0"/>
                </a:moveTo>
                <a:lnTo>
                  <a:pt x="2176035" y="0"/>
                </a:lnTo>
                <a:lnTo>
                  <a:pt x="2176035" y="2183976"/>
                </a:lnTo>
                <a:lnTo>
                  <a:pt x="0" y="21839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816331">
            <a:off x="15640058" y="34889"/>
            <a:ext cx="1781882" cy="2776304"/>
          </a:xfrm>
          <a:custGeom>
            <a:avLst/>
            <a:gdLst/>
            <a:ahLst/>
            <a:cxnLst/>
            <a:rect r="r" b="b" t="t" l="l"/>
            <a:pathLst>
              <a:path h="2776304" w="1781882">
                <a:moveTo>
                  <a:pt x="0" y="0"/>
                </a:moveTo>
                <a:lnTo>
                  <a:pt x="1781883" y="0"/>
                </a:lnTo>
                <a:lnTo>
                  <a:pt x="1781883" y="2776304"/>
                </a:lnTo>
                <a:lnTo>
                  <a:pt x="0" y="277630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-191414">
            <a:off x="2819558" y="3877777"/>
            <a:ext cx="4616563" cy="466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104950"/>
                </a:solidFill>
                <a:latin typeface="Schoolbell"/>
                <a:ea typeface="Schoolbell"/>
                <a:cs typeface="Schoolbell"/>
                <a:sym typeface="Schoolbell"/>
              </a:rPr>
              <a:t>Алгебрада көбейту белгісі түсіріліп, әріптердің алдына сандар қойылады.</a:t>
            </a:r>
          </a:p>
        </p:txBody>
      </p:sp>
      <p:sp>
        <p:nvSpPr>
          <p:cNvPr name="TextBox 19" id="19"/>
          <p:cNvSpPr txBox="true"/>
          <p:nvPr/>
        </p:nvSpPr>
        <p:spPr>
          <a:xfrm rot="270990">
            <a:off x="11160838" y="2552641"/>
            <a:ext cx="3254319" cy="106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52"/>
              </a:lnSpc>
            </a:pPr>
            <a:r>
              <a:rPr lang="en-US" sz="72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Example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B58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02117">
            <a:off x="2388302" y="918469"/>
            <a:ext cx="4804405" cy="7485617"/>
          </a:xfrm>
          <a:custGeom>
            <a:avLst/>
            <a:gdLst/>
            <a:ahLst/>
            <a:cxnLst/>
            <a:rect r="r" b="b" t="t" l="l"/>
            <a:pathLst>
              <a:path h="7485617" w="4804405">
                <a:moveTo>
                  <a:pt x="0" y="0"/>
                </a:moveTo>
                <a:lnTo>
                  <a:pt x="4804405" y="0"/>
                </a:lnTo>
                <a:lnTo>
                  <a:pt x="4804405" y="7485617"/>
                </a:lnTo>
                <a:lnTo>
                  <a:pt x="0" y="7485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202117">
            <a:off x="2374390" y="1616661"/>
            <a:ext cx="4549922" cy="1293130"/>
            <a:chOff x="0" y="0"/>
            <a:chExt cx="6066563" cy="172417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661023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12686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111653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094453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9" id="9"/>
          <p:cNvSpPr/>
          <p:nvPr/>
        </p:nvSpPr>
        <p:spPr>
          <a:xfrm flipH="false" flipV="false" rot="-5143232">
            <a:off x="10897222" y="2619102"/>
            <a:ext cx="4804405" cy="7485617"/>
          </a:xfrm>
          <a:custGeom>
            <a:avLst/>
            <a:gdLst/>
            <a:ahLst/>
            <a:cxnLst/>
            <a:rect r="r" b="b" t="t" l="l"/>
            <a:pathLst>
              <a:path h="7485617" w="4804405">
                <a:moveTo>
                  <a:pt x="0" y="0"/>
                </a:moveTo>
                <a:lnTo>
                  <a:pt x="4804405" y="0"/>
                </a:lnTo>
                <a:lnTo>
                  <a:pt x="4804405" y="7485617"/>
                </a:lnTo>
                <a:lnTo>
                  <a:pt x="0" y="7485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256767">
            <a:off x="11203718" y="3319840"/>
            <a:ext cx="4549922" cy="1293130"/>
            <a:chOff x="0" y="0"/>
            <a:chExt cx="6066563" cy="17241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661023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812686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111653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094453" y="0"/>
              <a:ext cx="2405540" cy="1724174"/>
            </a:xfrm>
            <a:custGeom>
              <a:avLst/>
              <a:gdLst/>
              <a:ahLst/>
              <a:cxnLst/>
              <a:rect r="r" b="b" t="t" l="l"/>
              <a:pathLst>
                <a:path h="1724174" w="2405540">
                  <a:moveTo>
                    <a:pt x="0" y="0"/>
                  </a:moveTo>
                  <a:lnTo>
                    <a:pt x="2405540" y="0"/>
                  </a:lnTo>
                  <a:lnTo>
                    <a:pt x="2405540" y="1724174"/>
                  </a:lnTo>
                  <a:lnTo>
                    <a:pt x="0" y="172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-143931">
            <a:off x="3681752" y="3884892"/>
            <a:ext cx="2148667" cy="675295"/>
            <a:chOff x="0" y="0"/>
            <a:chExt cx="2864890" cy="90039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864890" cy="900394"/>
            </a:xfrm>
            <a:custGeom>
              <a:avLst/>
              <a:gdLst/>
              <a:ahLst/>
              <a:cxnLst/>
              <a:rect r="r" b="b" t="t" l="l"/>
              <a:pathLst>
                <a:path h="900394" w="2864890">
                  <a:moveTo>
                    <a:pt x="0" y="0"/>
                  </a:moveTo>
                  <a:lnTo>
                    <a:pt x="2864890" y="0"/>
                  </a:lnTo>
                  <a:lnTo>
                    <a:pt x="2864890" y="900394"/>
                  </a:lnTo>
                  <a:lnTo>
                    <a:pt x="0" y="900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-199601">
            <a:off x="4299380" y="5171430"/>
            <a:ext cx="982248" cy="675295"/>
            <a:chOff x="0" y="0"/>
            <a:chExt cx="1309664" cy="90039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09664" cy="900394"/>
            </a:xfrm>
            <a:custGeom>
              <a:avLst/>
              <a:gdLst/>
              <a:ahLst/>
              <a:cxnLst/>
              <a:rect r="r" b="b" t="t" l="l"/>
              <a:pathLst>
                <a:path h="900394" w="1309664">
                  <a:moveTo>
                    <a:pt x="0" y="0"/>
                  </a:moveTo>
                  <a:lnTo>
                    <a:pt x="1309664" y="0"/>
                  </a:lnTo>
                  <a:lnTo>
                    <a:pt x="1309664" y="900394"/>
                  </a:lnTo>
                  <a:lnTo>
                    <a:pt x="0" y="900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1423804">
            <a:off x="-1037736" y="7352983"/>
            <a:ext cx="2540895" cy="3367451"/>
          </a:xfrm>
          <a:custGeom>
            <a:avLst/>
            <a:gdLst/>
            <a:ahLst/>
            <a:cxnLst/>
            <a:rect r="r" b="b" t="t" l="l"/>
            <a:pathLst>
              <a:path h="3367451" w="2540895">
                <a:moveTo>
                  <a:pt x="0" y="0"/>
                </a:moveTo>
                <a:lnTo>
                  <a:pt x="2540895" y="0"/>
                </a:lnTo>
                <a:lnTo>
                  <a:pt x="2540895" y="3367450"/>
                </a:lnTo>
                <a:lnTo>
                  <a:pt x="0" y="3367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536895">
            <a:off x="17017553" y="579501"/>
            <a:ext cx="2540895" cy="3367451"/>
          </a:xfrm>
          <a:custGeom>
            <a:avLst/>
            <a:gdLst/>
            <a:ahLst/>
            <a:cxnLst/>
            <a:rect r="r" b="b" t="t" l="l"/>
            <a:pathLst>
              <a:path h="3367451" w="2540895">
                <a:moveTo>
                  <a:pt x="0" y="0"/>
                </a:moveTo>
                <a:lnTo>
                  <a:pt x="2540894" y="0"/>
                </a:lnTo>
                <a:lnTo>
                  <a:pt x="2540894" y="3367450"/>
                </a:lnTo>
                <a:lnTo>
                  <a:pt x="0" y="3367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237738">
            <a:off x="11396319" y="5517213"/>
            <a:ext cx="3806210" cy="675295"/>
            <a:chOff x="0" y="0"/>
            <a:chExt cx="5074947" cy="90039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074947" cy="900394"/>
            </a:xfrm>
            <a:custGeom>
              <a:avLst/>
              <a:gdLst/>
              <a:ahLst/>
              <a:cxnLst/>
              <a:rect r="r" b="b" t="t" l="l"/>
              <a:pathLst>
                <a:path h="900394" w="5074947">
                  <a:moveTo>
                    <a:pt x="0" y="0"/>
                  </a:moveTo>
                  <a:lnTo>
                    <a:pt x="5074947" y="0"/>
                  </a:lnTo>
                  <a:lnTo>
                    <a:pt x="5074947" y="900394"/>
                  </a:lnTo>
                  <a:lnTo>
                    <a:pt x="0" y="900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182068">
            <a:off x="12484842" y="6954319"/>
            <a:ext cx="1553179" cy="675295"/>
            <a:chOff x="0" y="0"/>
            <a:chExt cx="2070906" cy="90039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070906" cy="900394"/>
            </a:xfrm>
            <a:custGeom>
              <a:avLst/>
              <a:gdLst/>
              <a:ahLst/>
              <a:cxnLst/>
              <a:rect r="r" b="b" t="t" l="l"/>
              <a:pathLst>
                <a:path h="900394" w="2070906">
                  <a:moveTo>
                    <a:pt x="0" y="0"/>
                  </a:moveTo>
                  <a:lnTo>
                    <a:pt x="2070906" y="0"/>
                  </a:lnTo>
                  <a:lnTo>
                    <a:pt x="2070906" y="900394"/>
                  </a:lnTo>
                  <a:lnTo>
                    <a:pt x="0" y="900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-446721">
            <a:off x="3300352" y="7934918"/>
            <a:ext cx="1828951" cy="1366725"/>
          </a:xfrm>
          <a:custGeom>
            <a:avLst/>
            <a:gdLst/>
            <a:ahLst/>
            <a:cxnLst/>
            <a:rect r="r" b="b" t="t" l="l"/>
            <a:pathLst>
              <a:path h="1366725" w="1828951">
                <a:moveTo>
                  <a:pt x="0" y="0"/>
                </a:moveTo>
                <a:lnTo>
                  <a:pt x="1828951" y="0"/>
                </a:lnTo>
                <a:lnTo>
                  <a:pt x="1828951" y="1366725"/>
                </a:lnTo>
                <a:lnTo>
                  <a:pt x="0" y="13667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5288126">
            <a:off x="14334084" y="1079534"/>
            <a:ext cx="1400108" cy="1478041"/>
          </a:xfrm>
          <a:custGeom>
            <a:avLst/>
            <a:gdLst/>
            <a:ahLst/>
            <a:cxnLst/>
            <a:rect r="r" b="b" t="t" l="l"/>
            <a:pathLst>
              <a:path h="1478041" w="1400108">
                <a:moveTo>
                  <a:pt x="0" y="0"/>
                </a:moveTo>
                <a:lnTo>
                  <a:pt x="1400108" y="0"/>
                </a:lnTo>
                <a:lnTo>
                  <a:pt x="1400108" y="1478041"/>
                </a:lnTo>
                <a:lnTo>
                  <a:pt x="0" y="147804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-202117">
            <a:off x="3246981" y="1783041"/>
            <a:ext cx="2805860" cy="979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14"/>
              </a:lnSpc>
            </a:pPr>
            <a:r>
              <a:rPr lang="en-US" sz="6564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Example</a:t>
            </a:r>
          </a:p>
        </p:txBody>
      </p:sp>
      <p:sp>
        <p:nvSpPr>
          <p:cNvPr name="TextBox 29" id="29"/>
          <p:cNvSpPr txBox="true"/>
          <p:nvPr/>
        </p:nvSpPr>
        <p:spPr>
          <a:xfrm rot="256767">
            <a:off x="12075039" y="3486210"/>
            <a:ext cx="2805860" cy="979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14"/>
              </a:lnSpc>
            </a:pPr>
            <a:r>
              <a:rPr lang="en-US" sz="6564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Example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9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1243" y="734782"/>
            <a:ext cx="7134420" cy="2027669"/>
            <a:chOff x="0" y="0"/>
            <a:chExt cx="9512560" cy="27035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40598" y="0"/>
              <a:ext cx="3771962" cy="2703559"/>
            </a:xfrm>
            <a:custGeom>
              <a:avLst/>
              <a:gdLst/>
              <a:ahLst/>
              <a:cxnLst/>
              <a:rect r="r" b="b" t="t" l="l"/>
              <a:pathLst>
                <a:path h="2703559" w="3771962">
                  <a:moveTo>
                    <a:pt x="0" y="0"/>
                  </a:moveTo>
                  <a:lnTo>
                    <a:pt x="3771962" y="0"/>
                  </a:lnTo>
                  <a:lnTo>
                    <a:pt x="3771962" y="2703559"/>
                  </a:lnTo>
                  <a:lnTo>
                    <a:pt x="0" y="2703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71962" cy="2703559"/>
            </a:xfrm>
            <a:custGeom>
              <a:avLst/>
              <a:gdLst/>
              <a:ahLst/>
              <a:cxnLst/>
              <a:rect r="r" b="b" t="t" l="l"/>
              <a:pathLst>
                <a:path h="2703559" w="3771962">
                  <a:moveTo>
                    <a:pt x="0" y="0"/>
                  </a:moveTo>
                  <a:lnTo>
                    <a:pt x="3771962" y="0"/>
                  </a:lnTo>
                  <a:lnTo>
                    <a:pt x="3771962" y="2703559"/>
                  </a:lnTo>
                  <a:lnTo>
                    <a:pt x="0" y="2703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274317" y="0"/>
              <a:ext cx="3771962" cy="2703559"/>
            </a:xfrm>
            <a:custGeom>
              <a:avLst/>
              <a:gdLst/>
              <a:ahLst/>
              <a:cxnLst/>
              <a:rect r="r" b="b" t="t" l="l"/>
              <a:pathLst>
                <a:path h="2703559" w="3771962">
                  <a:moveTo>
                    <a:pt x="0" y="0"/>
                  </a:moveTo>
                  <a:lnTo>
                    <a:pt x="3771962" y="0"/>
                  </a:lnTo>
                  <a:lnTo>
                    <a:pt x="3771962" y="2703559"/>
                  </a:lnTo>
                  <a:lnTo>
                    <a:pt x="0" y="2703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311138" y="0"/>
              <a:ext cx="3771962" cy="2703559"/>
            </a:xfrm>
            <a:custGeom>
              <a:avLst/>
              <a:gdLst/>
              <a:ahLst/>
              <a:cxnLst/>
              <a:rect r="r" b="b" t="t" l="l"/>
              <a:pathLst>
                <a:path h="2703559" w="3771962">
                  <a:moveTo>
                    <a:pt x="0" y="0"/>
                  </a:moveTo>
                  <a:lnTo>
                    <a:pt x="3771962" y="0"/>
                  </a:lnTo>
                  <a:lnTo>
                    <a:pt x="3771962" y="2703559"/>
                  </a:lnTo>
                  <a:lnTo>
                    <a:pt x="0" y="2703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852200" y="0"/>
              <a:ext cx="3771962" cy="2703559"/>
            </a:xfrm>
            <a:custGeom>
              <a:avLst/>
              <a:gdLst/>
              <a:ahLst/>
              <a:cxnLst/>
              <a:rect r="r" b="b" t="t" l="l"/>
              <a:pathLst>
                <a:path h="2703559" w="3771962">
                  <a:moveTo>
                    <a:pt x="0" y="0"/>
                  </a:moveTo>
                  <a:lnTo>
                    <a:pt x="3771962" y="0"/>
                  </a:lnTo>
                  <a:lnTo>
                    <a:pt x="3771962" y="2703559"/>
                  </a:lnTo>
                  <a:lnTo>
                    <a:pt x="0" y="2703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1983222"/>
            <a:ext cx="10105535" cy="7386269"/>
            <a:chOff x="0" y="0"/>
            <a:chExt cx="13474046" cy="9848359"/>
          </a:xfrm>
        </p:grpSpPr>
        <p:sp>
          <p:nvSpPr>
            <p:cNvPr name="Freeform 9" id="9"/>
            <p:cNvSpPr/>
            <p:nvPr/>
          </p:nvSpPr>
          <p:spPr>
            <a:xfrm flipH="false" flipV="false" rot="-5400000">
              <a:off x="2433930" y="-2408530"/>
              <a:ext cx="8631586" cy="13448646"/>
            </a:xfrm>
            <a:custGeom>
              <a:avLst/>
              <a:gdLst/>
              <a:ahLst/>
              <a:cxnLst/>
              <a:rect r="r" b="b" t="t" l="l"/>
              <a:pathLst>
                <a:path h="13448646" w="8631586">
                  <a:moveTo>
                    <a:pt x="0" y="0"/>
                  </a:moveTo>
                  <a:lnTo>
                    <a:pt x="8631586" y="0"/>
                  </a:lnTo>
                  <a:lnTo>
                    <a:pt x="8631586" y="13448646"/>
                  </a:lnTo>
                  <a:lnTo>
                    <a:pt x="0" y="13448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5400000">
              <a:off x="2408530" y="-1191757"/>
              <a:ext cx="8631586" cy="13448646"/>
            </a:xfrm>
            <a:custGeom>
              <a:avLst/>
              <a:gdLst/>
              <a:ahLst/>
              <a:cxnLst/>
              <a:rect r="r" b="b" t="t" l="l"/>
              <a:pathLst>
                <a:path h="13448646" w="8631586">
                  <a:moveTo>
                    <a:pt x="0" y="0"/>
                  </a:moveTo>
                  <a:lnTo>
                    <a:pt x="8631586" y="0"/>
                  </a:lnTo>
                  <a:lnTo>
                    <a:pt x="8631586" y="13448646"/>
                  </a:lnTo>
                  <a:lnTo>
                    <a:pt x="0" y="13448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809988" y="3551316"/>
            <a:ext cx="2664786" cy="574758"/>
            <a:chOff x="0" y="0"/>
            <a:chExt cx="3553048" cy="76634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53048" cy="766344"/>
            </a:xfrm>
            <a:custGeom>
              <a:avLst/>
              <a:gdLst/>
              <a:ahLst/>
              <a:cxnLst/>
              <a:rect r="r" b="b" t="t" l="l"/>
              <a:pathLst>
                <a:path h="766344" w="3553048">
                  <a:moveTo>
                    <a:pt x="0" y="0"/>
                  </a:moveTo>
                  <a:lnTo>
                    <a:pt x="3553048" y="0"/>
                  </a:lnTo>
                  <a:lnTo>
                    <a:pt x="3553048" y="766344"/>
                  </a:lnTo>
                  <a:lnTo>
                    <a:pt x="0" y="766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592983" y="1501812"/>
            <a:ext cx="5098795" cy="1449125"/>
            <a:chOff x="0" y="0"/>
            <a:chExt cx="6798394" cy="19321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102665" y="0"/>
              <a:ext cx="2695729" cy="1932167"/>
            </a:xfrm>
            <a:custGeom>
              <a:avLst/>
              <a:gdLst/>
              <a:ahLst/>
              <a:cxnLst/>
              <a:rect r="r" b="b" t="t" l="l"/>
              <a:pathLst>
                <a:path h="1932167" w="2695729">
                  <a:moveTo>
                    <a:pt x="0" y="0"/>
                  </a:moveTo>
                  <a:lnTo>
                    <a:pt x="2695729" y="0"/>
                  </a:lnTo>
                  <a:lnTo>
                    <a:pt x="2695729" y="1932167"/>
                  </a:lnTo>
                  <a:lnTo>
                    <a:pt x="0" y="1932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695729" cy="1932167"/>
            </a:xfrm>
            <a:custGeom>
              <a:avLst/>
              <a:gdLst/>
              <a:ahLst/>
              <a:cxnLst/>
              <a:rect r="r" b="b" t="t" l="l"/>
              <a:pathLst>
                <a:path h="1932167" w="2695729">
                  <a:moveTo>
                    <a:pt x="0" y="0"/>
                  </a:moveTo>
                  <a:lnTo>
                    <a:pt x="2695729" y="0"/>
                  </a:lnTo>
                  <a:lnTo>
                    <a:pt x="2695729" y="1932167"/>
                  </a:lnTo>
                  <a:lnTo>
                    <a:pt x="0" y="1932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910723" y="0"/>
              <a:ext cx="2695729" cy="1932167"/>
            </a:xfrm>
            <a:custGeom>
              <a:avLst/>
              <a:gdLst/>
              <a:ahLst/>
              <a:cxnLst/>
              <a:rect r="r" b="b" t="t" l="l"/>
              <a:pathLst>
                <a:path h="1932167" w="2695729">
                  <a:moveTo>
                    <a:pt x="0" y="0"/>
                  </a:moveTo>
                  <a:lnTo>
                    <a:pt x="2695729" y="0"/>
                  </a:lnTo>
                  <a:lnTo>
                    <a:pt x="2695729" y="1932167"/>
                  </a:lnTo>
                  <a:lnTo>
                    <a:pt x="0" y="1932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366389" y="0"/>
              <a:ext cx="2695729" cy="1932167"/>
            </a:xfrm>
            <a:custGeom>
              <a:avLst/>
              <a:gdLst/>
              <a:ahLst/>
              <a:cxnLst/>
              <a:rect r="r" b="b" t="t" l="l"/>
              <a:pathLst>
                <a:path h="1932167" w="2695729">
                  <a:moveTo>
                    <a:pt x="0" y="0"/>
                  </a:moveTo>
                  <a:lnTo>
                    <a:pt x="2695729" y="0"/>
                  </a:lnTo>
                  <a:lnTo>
                    <a:pt x="2695729" y="1932167"/>
                  </a:lnTo>
                  <a:lnTo>
                    <a:pt x="0" y="1932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467748" y="0"/>
              <a:ext cx="2695729" cy="1932167"/>
            </a:xfrm>
            <a:custGeom>
              <a:avLst/>
              <a:gdLst/>
              <a:ahLst/>
              <a:cxnLst/>
              <a:rect r="r" b="b" t="t" l="l"/>
              <a:pathLst>
                <a:path h="1932167" w="2695729">
                  <a:moveTo>
                    <a:pt x="0" y="0"/>
                  </a:moveTo>
                  <a:lnTo>
                    <a:pt x="2695729" y="0"/>
                  </a:lnTo>
                  <a:lnTo>
                    <a:pt x="2695729" y="1932167"/>
                  </a:lnTo>
                  <a:lnTo>
                    <a:pt x="0" y="1932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9" id="19"/>
          <p:cNvSpPr/>
          <p:nvPr/>
        </p:nvSpPr>
        <p:spPr>
          <a:xfrm flipH="false" flipV="false" rot="550937">
            <a:off x="14896287" y="4954987"/>
            <a:ext cx="2551083" cy="4555506"/>
          </a:xfrm>
          <a:custGeom>
            <a:avLst/>
            <a:gdLst/>
            <a:ahLst/>
            <a:cxnLst/>
            <a:rect r="r" b="b" t="t" l="l"/>
            <a:pathLst>
              <a:path h="4555506" w="2551083">
                <a:moveTo>
                  <a:pt x="0" y="0"/>
                </a:moveTo>
                <a:lnTo>
                  <a:pt x="2551083" y="0"/>
                </a:lnTo>
                <a:lnTo>
                  <a:pt x="2551083" y="4555506"/>
                </a:lnTo>
                <a:lnTo>
                  <a:pt x="0" y="45555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863572">
            <a:off x="-241130" y="295056"/>
            <a:ext cx="1705082" cy="1711305"/>
          </a:xfrm>
          <a:custGeom>
            <a:avLst/>
            <a:gdLst/>
            <a:ahLst/>
            <a:cxnLst/>
            <a:rect r="r" b="b" t="t" l="l"/>
            <a:pathLst>
              <a:path h="1711305" w="1705082">
                <a:moveTo>
                  <a:pt x="0" y="0"/>
                </a:moveTo>
                <a:lnTo>
                  <a:pt x="1705082" y="0"/>
                </a:lnTo>
                <a:lnTo>
                  <a:pt x="1705082" y="1711305"/>
                </a:lnTo>
                <a:lnTo>
                  <a:pt x="0" y="17113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672729" y="8346287"/>
            <a:ext cx="3497029" cy="1106333"/>
          </a:xfrm>
          <a:custGeom>
            <a:avLst/>
            <a:gdLst/>
            <a:ahLst/>
            <a:cxnLst/>
            <a:rect r="r" b="b" t="t" l="l"/>
            <a:pathLst>
              <a:path h="1106333" w="3497029">
                <a:moveTo>
                  <a:pt x="0" y="0"/>
                </a:moveTo>
                <a:lnTo>
                  <a:pt x="3497029" y="0"/>
                </a:lnTo>
                <a:lnTo>
                  <a:pt x="3497029" y="1106333"/>
                </a:lnTo>
                <a:lnTo>
                  <a:pt x="0" y="11063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3696506" y="5040053"/>
            <a:ext cx="4891751" cy="591311"/>
            <a:chOff x="0" y="0"/>
            <a:chExt cx="6522335" cy="78841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522335" cy="788414"/>
            </a:xfrm>
            <a:custGeom>
              <a:avLst/>
              <a:gdLst/>
              <a:ahLst/>
              <a:cxnLst/>
              <a:rect r="r" b="b" t="t" l="l"/>
              <a:pathLst>
                <a:path h="788414" w="6522335">
                  <a:moveTo>
                    <a:pt x="0" y="0"/>
                  </a:moveTo>
                  <a:lnTo>
                    <a:pt x="6522335" y="0"/>
                  </a:lnTo>
                  <a:lnTo>
                    <a:pt x="6522335" y="788414"/>
                  </a:lnTo>
                  <a:lnTo>
                    <a:pt x="0" y="788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696506" y="6545342"/>
            <a:ext cx="4891751" cy="591311"/>
            <a:chOff x="0" y="0"/>
            <a:chExt cx="6522335" cy="78841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522335" cy="788414"/>
            </a:xfrm>
            <a:custGeom>
              <a:avLst/>
              <a:gdLst/>
              <a:ahLst/>
              <a:cxnLst/>
              <a:rect r="r" b="b" t="t" l="l"/>
              <a:pathLst>
                <a:path h="788414" w="6522335">
                  <a:moveTo>
                    <a:pt x="0" y="0"/>
                  </a:moveTo>
                  <a:lnTo>
                    <a:pt x="6522335" y="0"/>
                  </a:lnTo>
                  <a:lnTo>
                    <a:pt x="6522335" y="788414"/>
                  </a:lnTo>
                  <a:lnTo>
                    <a:pt x="0" y="788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5551071" y="8050632"/>
            <a:ext cx="1182621" cy="591311"/>
            <a:chOff x="0" y="0"/>
            <a:chExt cx="1576828" cy="78841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576828" cy="788414"/>
            </a:xfrm>
            <a:custGeom>
              <a:avLst/>
              <a:gdLst/>
              <a:ahLst/>
              <a:cxnLst/>
              <a:rect r="r" b="b" t="t" l="l"/>
              <a:pathLst>
                <a:path h="788414" w="1576828">
                  <a:moveTo>
                    <a:pt x="0" y="0"/>
                  </a:moveTo>
                  <a:lnTo>
                    <a:pt x="1576828" y="0"/>
                  </a:lnTo>
                  <a:lnTo>
                    <a:pt x="1576828" y="788414"/>
                  </a:lnTo>
                  <a:lnTo>
                    <a:pt x="0" y="788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4220091" y="1709347"/>
            <a:ext cx="3741802" cy="1053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97"/>
              </a:lnSpc>
            </a:pPr>
            <a:r>
              <a:rPr lang="en-US" sz="7066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Example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892486" y="1014232"/>
            <a:ext cx="6191936" cy="1262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06780" indent="-453390" lvl="1">
              <a:lnSpc>
                <a:spcPts val="5880"/>
              </a:lnSpc>
              <a:buAutoNum type="arabicPeriod" startAt="1"/>
            </a:pPr>
            <a:r>
              <a:rPr lang="en-US" sz="4200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Сандарды көбейту</a:t>
            </a:r>
          </a:p>
          <a:p>
            <a:pPr algn="ctr" marL="626117" indent="-313059" lvl="1">
              <a:lnSpc>
                <a:spcPts val="4060"/>
              </a:lnSpc>
              <a:buAutoNum type="arabicPeriod" startAt="1"/>
            </a:pPr>
            <a:r>
              <a:rPr lang="en-US" sz="2900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Айнымалыларды көбейтіңіз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A3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88586" y="1401395"/>
            <a:ext cx="6708356" cy="5961732"/>
            <a:chOff x="0" y="0"/>
            <a:chExt cx="8944474" cy="7948976"/>
          </a:xfrm>
        </p:grpSpPr>
        <p:sp>
          <p:nvSpPr>
            <p:cNvPr name="Freeform 3" id="3"/>
            <p:cNvSpPr/>
            <p:nvPr/>
          </p:nvSpPr>
          <p:spPr>
            <a:xfrm flipH="false" flipV="false" rot="10717656">
              <a:off x="138258" y="3961231"/>
              <a:ext cx="8760969" cy="3883387"/>
            </a:xfrm>
            <a:custGeom>
              <a:avLst/>
              <a:gdLst/>
              <a:ahLst/>
              <a:cxnLst/>
              <a:rect r="r" b="b" t="t" l="l"/>
              <a:pathLst>
                <a:path h="3883387" w="8760969">
                  <a:moveTo>
                    <a:pt x="0" y="0"/>
                  </a:moveTo>
                  <a:lnTo>
                    <a:pt x="8760968" y="0"/>
                  </a:lnTo>
                  <a:lnTo>
                    <a:pt x="8760968" y="3883386"/>
                  </a:lnTo>
                  <a:lnTo>
                    <a:pt x="0" y="3883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249523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10717656">
              <a:off x="45248" y="104358"/>
              <a:ext cx="8760969" cy="3883387"/>
            </a:xfrm>
            <a:custGeom>
              <a:avLst/>
              <a:gdLst/>
              <a:ahLst/>
              <a:cxnLst/>
              <a:rect r="r" b="b" t="t" l="l"/>
              <a:pathLst>
                <a:path h="3883387" w="8760969">
                  <a:moveTo>
                    <a:pt x="0" y="3883387"/>
                  </a:moveTo>
                  <a:lnTo>
                    <a:pt x="8760969" y="3883387"/>
                  </a:lnTo>
                  <a:lnTo>
                    <a:pt x="8760969" y="0"/>
                  </a:lnTo>
                  <a:lnTo>
                    <a:pt x="0" y="0"/>
                  </a:lnTo>
                  <a:lnTo>
                    <a:pt x="0" y="3883387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249523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-82343">
            <a:off x="2937918" y="1050240"/>
            <a:ext cx="4480085" cy="1273282"/>
            <a:chOff x="0" y="0"/>
            <a:chExt cx="5973447" cy="16977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604829" y="0"/>
              <a:ext cx="2368617" cy="1697709"/>
            </a:xfrm>
            <a:custGeom>
              <a:avLst/>
              <a:gdLst/>
              <a:ahLst/>
              <a:cxnLst/>
              <a:rect r="r" b="b" t="t" l="l"/>
              <a:pathLst>
                <a:path h="1697709" w="2368617">
                  <a:moveTo>
                    <a:pt x="0" y="0"/>
                  </a:moveTo>
                  <a:lnTo>
                    <a:pt x="2368618" y="0"/>
                  </a:lnTo>
                  <a:lnTo>
                    <a:pt x="2368618" y="1697709"/>
                  </a:lnTo>
                  <a:lnTo>
                    <a:pt x="0" y="169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68617" cy="1697709"/>
            </a:xfrm>
            <a:custGeom>
              <a:avLst/>
              <a:gdLst/>
              <a:ahLst/>
              <a:cxnLst/>
              <a:rect r="r" b="b" t="t" l="l"/>
              <a:pathLst>
                <a:path h="1697709" w="2368617">
                  <a:moveTo>
                    <a:pt x="0" y="0"/>
                  </a:moveTo>
                  <a:lnTo>
                    <a:pt x="2368617" y="0"/>
                  </a:lnTo>
                  <a:lnTo>
                    <a:pt x="2368617" y="1697709"/>
                  </a:lnTo>
                  <a:lnTo>
                    <a:pt x="0" y="169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00212" y="0"/>
              <a:ext cx="2368617" cy="1697709"/>
            </a:xfrm>
            <a:custGeom>
              <a:avLst/>
              <a:gdLst/>
              <a:ahLst/>
              <a:cxnLst/>
              <a:rect r="r" b="b" t="t" l="l"/>
              <a:pathLst>
                <a:path h="1697709" w="2368617">
                  <a:moveTo>
                    <a:pt x="0" y="0"/>
                  </a:moveTo>
                  <a:lnTo>
                    <a:pt x="2368617" y="0"/>
                  </a:lnTo>
                  <a:lnTo>
                    <a:pt x="2368617" y="1697709"/>
                  </a:lnTo>
                  <a:lnTo>
                    <a:pt x="0" y="169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79241" y="0"/>
              <a:ext cx="2368617" cy="1697709"/>
            </a:xfrm>
            <a:custGeom>
              <a:avLst/>
              <a:gdLst/>
              <a:ahLst/>
              <a:cxnLst/>
              <a:rect r="r" b="b" t="t" l="l"/>
              <a:pathLst>
                <a:path h="1697709" w="2368617">
                  <a:moveTo>
                    <a:pt x="0" y="0"/>
                  </a:moveTo>
                  <a:lnTo>
                    <a:pt x="2368617" y="0"/>
                  </a:lnTo>
                  <a:lnTo>
                    <a:pt x="2368617" y="1697709"/>
                  </a:lnTo>
                  <a:lnTo>
                    <a:pt x="0" y="169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046956" y="0"/>
              <a:ext cx="2368617" cy="1697709"/>
            </a:xfrm>
            <a:custGeom>
              <a:avLst/>
              <a:gdLst/>
              <a:ahLst/>
              <a:cxnLst/>
              <a:rect r="r" b="b" t="t" l="l"/>
              <a:pathLst>
                <a:path h="1697709" w="2368617">
                  <a:moveTo>
                    <a:pt x="0" y="0"/>
                  </a:moveTo>
                  <a:lnTo>
                    <a:pt x="2368618" y="0"/>
                  </a:lnTo>
                  <a:lnTo>
                    <a:pt x="2368618" y="1697709"/>
                  </a:lnTo>
                  <a:lnTo>
                    <a:pt x="0" y="169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1" id="11"/>
          <p:cNvSpPr/>
          <p:nvPr/>
        </p:nvSpPr>
        <p:spPr>
          <a:xfrm flipH="false" flipV="false" rot="-10718218">
            <a:off x="9646461" y="6248973"/>
            <a:ext cx="6570726" cy="2912540"/>
          </a:xfrm>
          <a:custGeom>
            <a:avLst/>
            <a:gdLst/>
            <a:ahLst/>
            <a:cxnLst/>
            <a:rect r="r" b="b" t="t" l="l"/>
            <a:pathLst>
              <a:path h="2912540" w="6570726">
                <a:moveTo>
                  <a:pt x="0" y="0"/>
                </a:moveTo>
                <a:lnTo>
                  <a:pt x="6570726" y="0"/>
                </a:lnTo>
                <a:lnTo>
                  <a:pt x="6570726" y="2912540"/>
                </a:lnTo>
                <a:lnTo>
                  <a:pt x="0" y="2912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249523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-10718218">
            <a:off x="9715742" y="3356307"/>
            <a:ext cx="6570726" cy="2912540"/>
          </a:xfrm>
          <a:custGeom>
            <a:avLst/>
            <a:gdLst/>
            <a:ahLst/>
            <a:cxnLst/>
            <a:rect r="r" b="b" t="t" l="l"/>
            <a:pathLst>
              <a:path h="2912540" w="6570726">
                <a:moveTo>
                  <a:pt x="0" y="2912540"/>
                </a:moveTo>
                <a:lnTo>
                  <a:pt x="6570726" y="2912540"/>
                </a:lnTo>
                <a:lnTo>
                  <a:pt x="6570726" y="0"/>
                </a:lnTo>
                <a:lnTo>
                  <a:pt x="0" y="0"/>
                </a:lnTo>
                <a:lnTo>
                  <a:pt x="0" y="291254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249523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81781">
            <a:off x="10790782" y="2926879"/>
            <a:ext cx="4480085" cy="1273282"/>
            <a:chOff x="0" y="0"/>
            <a:chExt cx="5973447" cy="16977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3604829" y="0"/>
              <a:ext cx="2368617" cy="1697709"/>
            </a:xfrm>
            <a:custGeom>
              <a:avLst/>
              <a:gdLst/>
              <a:ahLst/>
              <a:cxnLst/>
              <a:rect r="r" b="b" t="t" l="l"/>
              <a:pathLst>
                <a:path h="1697709" w="2368617">
                  <a:moveTo>
                    <a:pt x="0" y="0"/>
                  </a:moveTo>
                  <a:lnTo>
                    <a:pt x="2368618" y="0"/>
                  </a:lnTo>
                  <a:lnTo>
                    <a:pt x="2368618" y="1697709"/>
                  </a:lnTo>
                  <a:lnTo>
                    <a:pt x="0" y="169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68617" cy="1697709"/>
            </a:xfrm>
            <a:custGeom>
              <a:avLst/>
              <a:gdLst/>
              <a:ahLst/>
              <a:cxnLst/>
              <a:rect r="r" b="b" t="t" l="l"/>
              <a:pathLst>
                <a:path h="1697709" w="2368617">
                  <a:moveTo>
                    <a:pt x="0" y="0"/>
                  </a:moveTo>
                  <a:lnTo>
                    <a:pt x="2368617" y="0"/>
                  </a:lnTo>
                  <a:lnTo>
                    <a:pt x="2368617" y="1697709"/>
                  </a:lnTo>
                  <a:lnTo>
                    <a:pt x="0" y="169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800212" y="0"/>
              <a:ext cx="2368617" cy="1697709"/>
            </a:xfrm>
            <a:custGeom>
              <a:avLst/>
              <a:gdLst/>
              <a:ahLst/>
              <a:cxnLst/>
              <a:rect r="r" b="b" t="t" l="l"/>
              <a:pathLst>
                <a:path h="1697709" w="2368617">
                  <a:moveTo>
                    <a:pt x="0" y="0"/>
                  </a:moveTo>
                  <a:lnTo>
                    <a:pt x="2368617" y="0"/>
                  </a:lnTo>
                  <a:lnTo>
                    <a:pt x="2368617" y="1697709"/>
                  </a:lnTo>
                  <a:lnTo>
                    <a:pt x="0" y="169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079241" y="0"/>
              <a:ext cx="2368617" cy="1697709"/>
            </a:xfrm>
            <a:custGeom>
              <a:avLst/>
              <a:gdLst/>
              <a:ahLst/>
              <a:cxnLst/>
              <a:rect r="r" b="b" t="t" l="l"/>
              <a:pathLst>
                <a:path h="1697709" w="2368617">
                  <a:moveTo>
                    <a:pt x="0" y="0"/>
                  </a:moveTo>
                  <a:lnTo>
                    <a:pt x="2368617" y="0"/>
                  </a:lnTo>
                  <a:lnTo>
                    <a:pt x="2368617" y="1697709"/>
                  </a:lnTo>
                  <a:lnTo>
                    <a:pt x="0" y="169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046956" y="0"/>
              <a:ext cx="2368617" cy="1697709"/>
            </a:xfrm>
            <a:custGeom>
              <a:avLst/>
              <a:gdLst/>
              <a:ahLst/>
              <a:cxnLst/>
              <a:rect r="r" b="b" t="t" l="l"/>
              <a:pathLst>
                <a:path h="1697709" w="2368617">
                  <a:moveTo>
                    <a:pt x="0" y="0"/>
                  </a:moveTo>
                  <a:lnTo>
                    <a:pt x="2368618" y="0"/>
                  </a:lnTo>
                  <a:lnTo>
                    <a:pt x="2368618" y="1697709"/>
                  </a:lnTo>
                  <a:lnTo>
                    <a:pt x="0" y="169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-93108">
            <a:off x="3960822" y="3300355"/>
            <a:ext cx="2434277" cy="526330"/>
            <a:chOff x="0" y="0"/>
            <a:chExt cx="3245703" cy="70177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245703" cy="701774"/>
            </a:xfrm>
            <a:custGeom>
              <a:avLst/>
              <a:gdLst/>
              <a:ahLst/>
              <a:cxnLst/>
              <a:rect r="r" b="b" t="t" l="l"/>
              <a:pathLst>
                <a:path h="701774" w="3245703">
                  <a:moveTo>
                    <a:pt x="0" y="0"/>
                  </a:moveTo>
                  <a:lnTo>
                    <a:pt x="3245703" y="0"/>
                  </a:lnTo>
                  <a:lnTo>
                    <a:pt x="3245703" y="701774"/>
                  </a:lnTo>
                  <a:lnTo>
                    <a:pt x="0" y="70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45175">
            <a:off x="10830164" y="5212724"/>
            <a:ext cx="4341881" cy="534385"/>
            <a:chOff x="0" y="0"/>
            <a:chExt cx="5789175" cy="71251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789175" cy="712514"/>
            </a:xfrm>
            <a:custGeom>
              <a:avLst/>
              <a:gdLst/>
              <a:ahLst/>
              <a:cxnLst/>
              <a:rect r="r" b="b" t="t" l="l"/>
              <a:pathLst>
                <a:path h="712514" w="5789175">
                  <a:moveTo>
                    <a:pt x="0" y="0"/>
                  </a:moveTo>
                  <a:lnTo>
                    <a:pt x="5789175" y="0"/>
                  </a:lnTo>
                  <a:lnTo>
                    <a:pt x="5789175" y="712514"/>
                  </a:lnTo>
                  <a:lnTo>
                    <a:pt x="0" y="712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true" flipV="false" rot="-1023893">
            <a:off x="154081" y="6325999"/>
            <a:ext cx="1749239" cy="3787721"/>
          </a:xfrm>
          <a:custGeom>
            <a:avLst/>
            <a:gdLst/>
            <a:ahLst/>
            <a:cxnLst/>
            <a:rect r="r" b="b" t="t" l="l"/>
            <a:pathLst>
              <a:path h="3787721" w="1749239">
                <a:moveTo>
                  <a:pt x="1749238" y="0"/>
                </a:moveTo>
                <a:lnTo>
                  <a:pt x="0" y="0"/>
                </a:lnTo>
                <a:lnTo>
                  <a:pt x="0" y="3787721"/>
                </a:lnTo>
                <a:lnTo>
                  <a:pt x="1749238" y="3787721"/>
                </a:lnTo>
                <a:lnTo>
                  <a:pt x="174923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1422861">
            <a:off x="16630732" y="516781"/>
            <a:ext cx="2236099" cy="2963504"/>
          </a:xfrm>
          <a:custGeom>
            <a:avLst/>
            <a:gdLst/>
            <a:ahLst/>
            <a:cxnLst/>
            <a:rect r="r" b="b" t="t" l="l"/>
            <a:pathLst>
              <a:path h="2963504" w="2236099">
                <a:moveTo>
                  <a:pt x="0" y="0"/>
                </a:moveTo>
                <a:lnTo>
                  <a:pt x="2236099" y="0"/>
                </a:lnTo>
                <a:lnTo>
                  <a:pt x="2236099" y="2963505"/>
                </a:lnTo>
                <a:lnTo>
                  <a:pt x="0" y="296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853909" y="-1004077"/>
            <a:ext cx="1517683" cy="3002611"/>
          </a:xfrm>
          <a:custGeom>
            <a:avLst/>
            <a:gdLst/>
            <a:ahLst/>
            <a:cxnLst/>
            <a:rect r="r" b="b" t="t" l="l"/>
            <a:pathLst>
              <a:path h="3002611" w="1517683">
                <a:moveTo>
                  <a:pt x="0" y="0"/>
                </a:moveTo>
                <a:lnTo>
                  <a:pt x="1517683" y="0"/>
                </a:lnTo>
                <a:lnTo>
                  <a:pt x="1517683" y="3002610"/>
                </a:lnTo>
                <a:lnTo>
                  <a:pt x="0" y="30026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-82343">
            <a:off x="3425969" y="1196079"/>
            <a:ext cx="3504668" cy="1010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6882">
                <a:solidFill>
                  <a:srgbClr val="F6E7DA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Example</a:t>
            </a:r>
          </a:p>
        </p:txBody>
      </p:sp>
      <p:sp>
        <p:nvSpPr>
          <p:cNvPr name="TextBox 27" id="27"/>
          <p:cNvSpPr txBox="true"/>
          <p:nvPr/>
        </p:nvSpPr>
        <p:spPr>
          <a:xfrm rot="81781">
            <a:off x="11278151" y="3072718"/>
            <a:ext cx="3504668" cy="1010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6882">
                <a:solidFill>
                  <a:srgbClr val="F6E7DA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Example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10560998">
            <a:off x="7675619" y="7991964"/>
            <a:ext cx="1548302" cy="3063188"/>
          </a:xfrm>
          <a:custGeom>
            <a:avLst/>
            <a:gdLst/>
            <a:ahLst/>
            <a:cxnLst/>
            <a:rect r="r" b="b" t="t" l="l"/>
            <a:pathLst>
              <a:path h="3063188" w="1548302">
                <a:moveTo>
                  <a:pt x="0" y="0"/>
                </a:moveTo>
                <a:lnTo>
                  <a:pt x="1548303" y="0"/>
                </a:lnTo>
                <a:lnTo>
                  <a:pt x="1548303" y="3063188"/>
                </a:lnTo>
                <a:lnTo>
                  <a:pt x="0" y="30631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-93108">
            <a:off x="4819538" y="4893580"/>
            <a:ext cx="1110259" cy="971477"/>
            <a:chOff x="0" y="0"/>
            <a:chExt cx="1480346" cy="129530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480346" cy="1295303"/>
            </a:xfrm>
            <a:custGeom>
              <a:avLst/>
              <a:gdLst/>
              <a:ahLst/>
              <a:cxnLst/>
              <a:rect r="r" b="b" t="t" l="l"/>
              <a:pathLst>
                <a:path h="1295303" w="1480346">
                  <a:moveTo>
                    <a:pt x="0" y="0"/>
                  </a:moveTo>
                  <a:lnTo>
                    <a:pt x="1480346" y="0"/>
                  </a:lnTo>
                  <a:lnTo>
                    <a:pt x="1480346" y="1295303"/>
                  </a:lnTo>
                  <a:lnTo>
                    <a:pt x="0" y="1295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110275">
            <a:off x="12445975" y="6716211"/>
            <a:ext cx="1110259" cy="971477"/>
            <a:chOff x="0" y="0"/>
            <a:chExt cx="1480346" cy="129530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480346" cy="1295303"/>
            </a:xfrm>
            <a:custGeom>
              <a:avLst/>
              <a:gdLst/>
              <a:ahLst/>
              <a:cxnLst/>
              <a:rect r="r" b="b" t="t" l="l"/>
              <a:pathLst>
                <a:path h="1295303" w="1480346">
                  <a:moveTo>
                    <a:pt x="0" y="0"/>
                  </a:moveTo>
                  <a:lnTo>
                    <a:pt x="1480346" y="0"/>
                  </a:lnTo>
                  <a:lnTo>
                    <a:pt x="1480346" y="1295303"/>
                  </a:lnTo>
                  <a:lnTo>
                    <a:pt x="0" y="1295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60812" y="624337"/>
            <a:ext cx="10566377" cy="1921159"/>
          </a:xfrm>
          <a:custGeom>
            <a:avLst/>
            <a:gdLst/>
            <a:ahLst/>
            <a:cxnLst/>
            <a:rect r="r" b="b" t="t" l="l"/>
            <a:pathLst>
              <a:path h="1921159" w="10566377">
                <a:moveTo>
                  <a:pt x="0" y="0"/>
                </a:moveTo>
                <a:lnTo>
                  <a:pt x="10566376" y="0"/>
                </a:lnTo>
                <a:lnTo>
                  <a:pt x="10566376" y="1921160"/>
                </a:lnTo>
                <a:lnTo>
                  <a:pt x="0" y="1921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64932" y="479680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8" y="0"/>
                </a:lnTo>
                <a:lnTo>
                  <a:pt x="3209098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57567" y="479680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8" y="0"/>
                </a:lnTo>
                <a:lnTo>
                  <a:pt x="3209098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50201" y="479680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9" y="0"/>
                </a:lnTo>
                <a:lnTo>
                  <a:pt x="3209099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64932" y="791794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8" y="0"/>
                </a:lnTo>
                <a:lnTo>
                  <a:pt x="3209098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857567" y="791794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8" y="0"/>
                </a:lnTo>
                <a:lnTo>
                  <a:pt x="3209098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50201" y="791794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9" y="0"/>
                </a:lnTo>
                <a:lnTo>
                  <a:pt x="3209099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821600">
            <a:off x="-326440" y="8968211"/>
            <a:ext cx="1974181" cy="1712154"/>
          </a:xfrm>
          <a:custGeom>
            <a:avLst/>
            <a:gdLst/>
            <a:ahLst/>
            <a:cxnLst/>
            <a:rect r="r" b="b" t="t" l="l"/>
            <a:pathLst>
              <a:path h="1712154" w="1974181">
                <a:moveTo>
                  <a:pt x="0" y="0"/>
                </a:moveTo>
                <a:lnTo>
                  <a:pt x="1974182" y="0"/>
                </a:lnTo>
                <a:lnTo>
                  <a:pt x="1974182" y="1712154"/>
                </a:lnTo>
                <a:lnTo>
                  <a:pt x="0" y="1712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155540" y="1012655"/>
            <a:ext cx="7976919" cy="1163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47"/>
              </a:lnSpc>
            </a:pPr>
            <a:r>
              <a:rPr lang="en-US" sz="7799">
                <a:solidFill>
                  <a:srgbClr val="F1E7DD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Practice Questions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0651" y="3958728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853286" y="3958728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045920" y="3958728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0651" y="7031976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53286" y="7079868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5.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045920" y="7127760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6.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5006629">
            <a:off x="16657060" y="-231740"/>
            <a:ext cx="1974181" cy="1712154"/>
          </a:xfrm>
          <a:custGeom>
            <a:avLst/>
            <a:gdLst/>
            <a:ahLst/>
            <a:cxnLst/>
            <a:rect r="r" b="b" t="t" l="l"/>
            <a:pathLst>
              <a:path h="1712154" w="1974181">
                <a:moveTo>
                  <a:pt x="0" y="0"/>
                </a:moveTo>
                <a:lnTo>
                  <a:pt x="1974181" y="0"/>
                </a:lnTo>
                <a:lnTo>
                  <a:pt x="1974181" y="1712154"/>
                </a:lnTo>
                <a:lnTo>
                  <a:pt x="0" y="1712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2449703" y="4122514"/>
            <a:ext cx="1639555" cy="500975"/>
            <a:chOff x="0" y="0"/>
            <a:chExt cx="2186074" cy="66796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186074" cy="667967"/>
            </a:xfrm>
            <a:custGeom>
              <a:avLst/>
              <a:gdLst/>
              <a:ahLst/>
              <a:cxnLst/>
              <a:rect r="r" b="b" t="t" l="l"/>
              <a:pathLst>
                <a:path h="667967" w="2186074">
                  <a:moveTo>
                    <a:pt x="0" y="0"/>
                  </a:moveTo>
                  <a:lnTo>
                    <a:pt x="2186074" y="0"/>
                  </a:lnTo>
                  <a:lnTo>
                    <a:pt x="2186074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2169186" y="2675365"/>
            <a:ext cx="13949628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104950"/>
                </a:solidFill>
                <a:latin typeface="Cloud"/>
                <a:ea typeface="Cloud"/>
                <a:cs typeface="Cloud"/>
                <a:sym typeface="Cloud"/>
              </a:rPr>
              <a:t>Simplify the following using algebraic notation: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687881" y="4122514"/>
            <a:ext cx="1548469" cy="500975"/>
            <a:chOff x="0" y="0"/>
            <a:chExt cx="2064625" cy="66796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64625" cy="667967"/>
            </a:xfrm>
            <a:custGeom>
              <a:avLst/>
              <a:gdLst/>
              <a:ahLst/>
              <a:cxnLst/>
              <a:rect r="r" b="b" t="t" l="l"/>
              <a:pathLst>
                <a:path h="667967" w="2064625">
                  <a:moveTo>
                    <a:pt x="0" y="0"/>
                  </a:moveTo>
                  <a:lnTo>
                    <a:pt x="2064625" y="0"/>
                  </a:lnTo>
                  <a:lnTo>
                    <a:pt x="2064625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4673453" y="4122514"/>
            <a:ext cx="1958358" cy="500975"/>
            <a:chOff x="0" y="0"/>
            <a:chExt cx="2611144" cy="66796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611144" cy="667967"/>
            </a:xfrm>
            <a:custGeom>
              <a:avLst/>
              <a:gdLst/>
              <a:ahLst/>
              <a:cxnLst/>
              <a:rect r="r" b="b" t="t" l="l"/>
              <a:pathLst>
                <a:path h="667967" w="2611144">
                  <a:moveTo>
                    <a:pt x="0" y="0"/>
                  </a:moveTo>
                  <a:lnTo>
                    <a:pt x="2611144" y="0"/>
                  </a:lnTo>
                  <a:lnTo>
                    <a:pt x="2611144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2184035" y="7195763"/>
            <a:ext cx="2170893" cy="500975"/>
            <a:chOff x="0" y="0"/>
            <a:chExt cx="2894524" cy="66796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894524" cy="667967"/>
            </a:xfrm>
            <a:custGeom>
              <a:avLst/>
              <a:gdLst/>
              <a:ahLst/>
              <a:cxnLst/>
              <a:rect r="r" b="b" t="t" l="l"/>
              <a:pathLst>
                <a:path h="667967" w="2894524">
                  <a:moveTo>
                    <a:pt x="0" y="0"/>
                  </a:moveTo>
                  <a:lnTo>
                    <a:pt x="2894524" y="0"/>
                  </a:lnTo>
                  <a:lnTo>
                    <a:pt x="2894524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8108768" y="7234455"/>
            <a:ext cx="2706695" cy="615158"/>
            <a:chOff x="0" y="0"/>
            <a:chExt cx="3608927" cy="82021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608927" cy="820211"/>
            </a:xfrm>
            <a:custGeom>
              <a:avLst/>
              <a:gdLst/>
              <a:ahLst/>
              <a:cxnLst/>
              <a:rect r="r" b="b" t="t" l="l"/>
              <a:pathLst>
                <a:path h="820211" w="3608927">
                  <a:moveTo>
                    <a:pt x="0" y="0"/>
                  </a:moveTo>
                  <a:lnTo>
                    <a:pt x="3608927" y="0"/>
                  </a:lnTo>
                  <a:lnTo>
                    <a:pt x="3608927" y="820211"/>
                  </a:lnTo>
                  <a:lnTo>
                    <a:pt x="0" y="820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4402308" y="7296434"/>
            <a:ext cx="2500647" cy="491199"/>
            <a:chOff x="0" y="0"/>
            <a:chExt cx="3334196" cy="65493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334196" cy="654931"/>
            </a:xfrm>
            <a:custGeom>
              <a:avLst/>
              <a:gdLst/>
              <a:ahLst/>
              <a:cxnLst/>
              <a:rect r="r" b="b" t="t" l="l"/>
              <a:pathLst>
                <a:path h="654931" w="3334196">
                  <a:moveTo>
                    <a:pt x="0" y="0"/>
                  </a:moveTo>
                  <a:lnTo>
                    <a:pt x="3334196" y="0"/>
                  </a:lnTo>
                  <a:lnTo>
                    <a:pt x="3334196" y="654931"/>
                  </a:lnTo>
                  <a:lnTo>
                    <a:pt x="0" y="654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64932" y="479680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8" y="0"/>
                </a:lnTo>
                <a:lnTo>
                  <a:pt x="3209098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57567" y="479680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8" y="0"/>
                </a:lnTo>
                <a:lnTo>
                  <a:pt x="3209098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050201" y="479680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9" y="0"/>
                </a:lnTo>
                <a:lnTo>
                  <a:pt x="3209099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64932" y="791794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8" y="0"/>
                </a:lnTo>
                <a:lnTo>
                  <a:pt x="3209098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57567" y="791794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8" y="0"/>
                </a:lnTo>
                <a:lnTo>
                  <a:pt x="3209098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50201" y="7917941"/>
            <a:ext cx="3209099" cy="1435342"/>
          </a:xfrm>
          <a:custGeom>
            <a:avLst/>
            <a:gdLst/>
            <a:ahLst/>
            <a:cxnLst/>
            <a:rect r="r" b="b" t="t" l="l"/>
            <a:pathLst>
              <a:path h="1435342" w="3209099">
                <a:moveTo>
                  <a:pt x="0" y="0"/>
                </a:moveTo>
                <a:lnTo>
                  <a:pt x="3209099" y="0"/>
                </a:lnTo>
                <a:lnTo>
                  <a:pt x="3209099" y="1435342"/>
                </a:lnTo>
                <a:lnTo>
                  <a:pt x="0" y="1435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821600">
            <a:off x="-326440" y="8968211"/>
            <a:ext cx="1974181" cy="1712154"/>
          </a:xfrm>
          <a:custGeom>
            <a:avLst/>
            <a:gdLst/>
            <a:ahLst/>
            <a:cxnLst/>
            <a:rect r="r" b="b" t="t" l="l"/>
            <a:pathLst>
              <a:path h="1712154" w="1974181">
                <a:moveTo>
                  <a:pt x="0" y="0"/>
                </a:moveTo>
                <a:lnTo>
                  <a:pt x="1974182" y="0"/>
                </a:lnTo>
                <a:lnTo>
                  <a:pt x="1974182" y="1712154"/>
                </a:lnTo>
                <a:lnTo>
                  <a:pt x="0" y="1712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60651" y="3958728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853286" y="3958728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045920" y="3958728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0651" y="7031976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853286" y="7079868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5.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045920" y="7127760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6.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5006629">
            <a:off x="16657060" y="-231740"/>
            <a:ext cx="1974181" cy="1712154"/>
          </a:xfrm>
          <a:custGeom>
            <a:avLst/>
            <a:gdLst/>
            <a:ahLst/>
            <a:cxnLst/>
            <a:rect r="r" b="b" t="t" l="l"/>
            <a:pathLst>
              <a:path h="1712154" w="1974181">
                <a:moveTo>
                  <a:pt x="0" y="0"/>
                </a:moveTo>
                <a:lnTo>
                  <a:pt x="1974181" y="0"/>
                </a:lnTo>
                <a:lnTo>
                  <a:pt x="1974181" y="1712154"/>
                </a:lnTo>
                <a:lnTo>
                  <a:pt x="0" y="1712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449703" y="4122514"/>
            <a:ext cx="1639555" cy="500975"/>
            <a:chOff x="0" y="0"/>
            <a:chExt cx="2186074" cy="6679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186074" cy="667967"/>
            </a:xfrm>
            <a:custGeom>
              <a:avLst/>
              <a:gdLst/>
              <a:ahLst/>
              <a:cxnLst/>
              <a:rect r="r" b="b" t="t" l="l"/>
              <a:pathLst>
                <a:path h="667967" w="2186074">
                  <a:moveTo>
                    <a:pt x="0" y="0"/>
                  </a:moveTo>
                  <a:lnTo>
                    <a:pt x="2186074" y="0"/>
                  </a:lnTo>
                  <a:lnTo>
                    <a:pt x="2186074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169186" y="2675365"/>
            <a:ext cx="13949628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104950"/>
                </a:solidFill>
                <a:latin typeface="Cloud"/>
                <a:ea typeface="Cloud"/>
                <a:cs typeface="Cloud"/>
                <a:sym typeface="Cloud"/>
              </a:rPr>
              <a:t>Simplify the following using algebraic notation: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8687881" y="4122514"/>
            <a:ext cx="1548469" cy="500975"/>
            <a:chOff x="0" y="0"/>
            <a:chExt cx="2064625" cy="6679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064625" cy="667967"/>
            </a:xfrm>
            <a:custGeom>
              <a:avLst/>
              <a:gdLst/>
              <a:ahLst/>
              <a:cxnLst/>
              <a:rect r="r" b="b" t="t" l="l"/>
              <a:pathLst>
                <a:path h="667967" w="2064625">
                  <a:moveTo>
                    <a:pt x="0" y="0"/>
                  </a:moveTo>
                  <a:lnTo>
                    <a:pt x="2064625" y="0"/>
                  </a:lnTo>
                  <a:lnTo>
                    <a:pt x="2064625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4673453" y="4122514"/>
            <a:ext cx="1958358" cy="500975"/>
            <a:chOff x="0" y="0"/>
            <a:chExt cx="2611144" cy="66796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611144" cy="667967"/>
            </a:xfrm>
            <a:custGeom>
              <a:avLst/>
              <a:gdLst/>
              <a:ahLst/>
              <a:cxnLst/>
              <a:rect r="r" b="b" t="t" l="l"/>
              <a:pathLst>
                <a:path h="667967" w="2611144">
                  <a:moveTo>
                    <a:pt x="0" y="0"/>
                  </a:moveTo>
                  <a:lnTo>
                    <a:pt x="2611144" y="0"/>
                  </a:lnTo>
                  <a:lnTo>
                    <a:pt x="2611144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2184035" y="7195763"/>
            <a:ext cx="2170893" cy="500975"/>
            <a:chOff x="0" y="0"/>
            <a:chExt cx="2894524" cy="66796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894524" cy="667967"/>
            </a:xfrm>
            <a:custGeom>
              <a:avLst/>
              <a:gdLst/>
              <a:ahLst/>
              <a:cxnLst/>
              <a:rect r="r" b="b" t="t" l="l"/>
              <a:pathLst>
                <a:path h="667967" w="2894524">
                  <a:moveTo>
                    <a:pt x="0" y="0"/>
                  </a:moveTo>
                  <a:lnTo>
                    <a:pt x="2894524" y="0"/>
                  </a:lnTo>
                  <a:lnTo>
                    <a:pt x="2894524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8108768" y="7224930"/>
            <a:ext cx="2706695" cy="615158"/>
            <a:chOff x="0" y="0"/>
            <a:chExt cx="3608927" cy="82021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608927" cy="820211"/>
            </a:xfrm>
            <a:custGeom>
              <a:avLst/>
              <a:gdLst/>
              <a:ahLst/>
              <a:cxnLst/>
              <a:rect r="r" b="b" t="t" l="l"/>
              <a:pathLst>
                <a:path h="820211" w="3608927">
                  <a:moveTo>
                    <a:pt x="0" y="0"/>
                  </a:moveTo>
                  <a:lnTo>
                    <a:pt x="3608927" y="0"/>
                  </a:lnTo>
                  <a:lnTo>
                    <a:pt x="3608927" y="820211"/>
                  </a:lnTo>
                  <a:lnTo>
                    <a:pt x="0" y="820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4402308" y="7296434"/>
            <a:ext cx="2500647" cy="491199"/>
            <a:chOff x="0" y="0"/>
            <a:chExt cx="3334196" cy="65493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334196" cy="654931"/>
            </a:xfrm>
            <a:custGeom>
              <a:avLst/>
              <a:gdLst/>
              <a:ahLst/>
              <a:cxnLst/>
              <a:rect r="r" b="b" t="t" l="l"/>
              <a:pathLst>
                <a:path h="654931" w="3334196">
                  <a:moveTo>
                    <a:pt x="0" y="0"/>
                  </a:moveTo>
                  <a:lnTo>
                    <a:pt x="3334196" y="0"/>
                  </a:lnTo>
                  <a:lnTo>
                    <a:pt x="3334196" y="654931"/>
                  </a:lnTo>
                  <a:lnTo>
                    <a:pt x="0" y="654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3860812" y="624337"/>
            <a:ext cx="10566377" cy="1921159"/>
          </a:xfrm>
          <a:custGeom>
            <a:avLst/>
            <a:gdLst/>
            <a:ahLst/>
            <a:cxnLst/>
            <a:rect r="r" b="b" t="t" l="l"/>
            <a:pathLst>
              <a:path h="1921159" w="10566377">
                <a:moveTo>
                  <a:pt x="0" y="0"/>
                </a:moveTo>
                <a:lnTo>
                  <a:pt x="10566376" y="0"/>
                </a:lnTo>
                <a:lnTo>
                  <a:pt x="10566376" y="1921160"/>
                </a:lnTo>
                <a:lnTo>
                  <a:pt x="0" y="19211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5155540" y="1012655"/>
            <a:ext cx="7976919" cy="1163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47"/>
              </a:lnSpc>
            </a:pPr>
            <a:r>
              <a:rPr lang="en-US" sz="7799">
                <a:solidFill>
                  <a:srgbClr val="F9DC8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Answer Key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2882364" y="5263984"/>
            <a:ext cx="774234" cy="500975"/>
            <a:chOff x="0" y="0"/>
            <a:chExt cx="1032313" cy="66796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32313" cy="667967"/>
            </a:xfrm>
            <a:custGeom>
              <a:avLst/>
              <a:gdLst/>
              <a:ahLst/>
              <a:cxnLst/>
              <a:rect r="r" b="b" t="t" l="l"/>
              <a:pathLst>
                <a:path h="667967" w="1032313">
                  <a:moveTo>
                    <a:pt x="0" y="0"/>
                  </a:moveTo>
                  <a:lnTo>
                    <a:pt x="1032313" y="0"/>
                  </a:lnTo>
                  <a:lnTo>
                    <a:pt x="1032313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9143313" y="5263984"/>
            <a:ext cx="637605" cy="500975"/>
            <a:chOff x="0" y="0"/>
            <a:chExt cx="850140" cy="667967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50140" cy="667967"/>
            </a:xfrm>
            <a:custGeom>
              <a:avLst/>
              <a:gdLst/>
              <a:ahLst/>
              <a:cxnLst/>
              <a:rect r="r" b="b" t="t" l="l"/>
              <a:pathLst>
                <a:path h="667967" w="850140">
                  <a:moveTo>
                    <a:pt x="0" y="0"/>
                  </a:moveTo>
                  <a:lnTo>
                    <a:pt x="850140" y="0"/>
                  </a:lnTo>
                  <a:lnTo>
                    <a:pt x="850140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5128885" y="5263984"/>
            <a:ext cx="1047494" cy="500975"/>
            <a:chOff x="0" y="0"/>
            <a:chExt cx="1396658" cy="66796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396658" cy="667967"/>
            </a:xfrm>
            <a:custGeom>
              <a:avLst/>
              <a:gdLst/>
              <a:ahLst/>
              <a:cxnLst/>
              <a:rect r="r" b="b" t="t" l="l"/>
              <a:pathLst>
                <a:path h="667967" w="1396658">
                  <a:moveTo>
                    <a:pt x="0" y="0"/>
                  </a:moveTo>
                  <a:lnTo>
                    <a:pt x="1396658" y="0"/>
                  </a:lnTo>
                  <a:lnTo>
                    <a:pt x="1396658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2601514" y="8385124"/>
            <a:ext cx="1335934" cy="500975"/>
            <a:chOff x="0" y="0"/>
            <a:chExt cx="1781245" cy="66796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781245" cy="667967"/>
            </a:xfrm>
            <a:custGeom>
              <a:avLst/>
              <a:gdLst/>
              <a:ahLst/>
              <a:cxnLst/>
              <a:rect r="r" b="b" t="t" l="l"/>
              <a:pathLst>
                <a:path h="667967" w="1781245">
                  <a:moveTo>
                    <a:pt x="0" y="0"/>
                  </a:moveTo>
                  <a:lnTo>
                    <a:pt x="1781245" y="0"/>
                  </a:lnTo>
                  <a:lnTo>
                    <a:pt x="1781245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8928979" y="8385124"/>
            <a:ext cx="1066274" cy="615158"/>
            <a:chOff x="0" y="0"/>
            <a:chExt cx="1421698" cy="820211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421698" cy="820211"/>
            </a:xfrm>
            <a:custGeom>
              <a:avLst/>
              <a:gdLst/>
              <a:ahLst/>
              <a:cxnLst/>
              <a:rect r="r" b="b" t="t" l="l"/>
              <a:pathLst>
                <a:path h="820211" w="1421698">
                  <a:moveTo>
                    <a:pt x="0" y="0"/>
                  </a:moveTo>
                  <a:lnTo>
                    <a:pt x="1421698" y="0"/>
                  </a:lnTo>
                  <a:lnTo>
                    <a:pt x="1421698" y="820211"/>
                  </a:lnTo>
                  <a:lnTo>
                    <a:pt x="0" y="820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5306572" y="8320023"/>
            <a:ext cx="692120" cy="745360"/>
            <a:chOff x="0" y="0"/>
            <a:chExt cx="922827" cy="993813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922827" cy="993813"/>
            </a:xfrm>
            <a:custGeom>
              <a:avLst/>
              <a:gdLst/>
              <a:ahLst/>
              <a:cxnLst/>
              <a:rect r="r" b="b" t="t" l="l"/>
              <a:pathLst>
                <a:path h="993813" w="922827">
                  <a:moveTo>
                    <a:pt x="0" y="0"/>
                  </a:moveTo>
                  <a:lnTo>
                    <a:pt x="922827" y="0"/>
                  </a:lnTo>
                  <a:lnTo>
                    <a:pt x="922827" y="993813"/>
                  </a:lnTo>
                  <a:lnTo>
                    <a:pt x="0" y="993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B58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8122" y="4103034"/>
            <a:ext cx="7408947" cy="5415298"/>
            <a:chOff x="0" y="0"/>
            <a:chExt cx="9878597" cy="7220397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784454" y="-1765832"/>
              <a:ext cx="6328311" cy="9859974"/>
            </a:xfrm>
            <a:custGeom>
              <a:avLst/>
              <a:gdLst/>
              <a:ahLst/>
              <a:cxnLst/>
              <a:rect r="r" b="b" t="t" l="l"/>
              <a:pathLst>
                <a:path h="9859974" w="6328311">
                  <a:moveTo>
                    <a:pt x="0" y="0"/>
                  </a:moveTo>
                  <a:lnTo>
                    <a:pt x="6328311" y="0"/>
                  </a:lnTo>
                  <a:lnTo>
                    <a:pt x="6328311" y="9859975"/>
                  </a:lnTo>
                  <a:lnTo>
                    <a:pt x="0" y="9859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1765832" y="-873745"/>
              <a:ext cx="6328311" cy="9859974"/>
            </a:xfrm>
            <a:custGeom>
              <a:avLst/>
              <a:gdLst/>
              <a:ahLst/>
              <a:cxnLst/>
              <a:rect r="r" b="b" t="t" l="l"/>
              <a:pathLst>
                <a:path h="9859974" w="6328311">
                  <a:moveTo>
                    <a:pt x="0" y="0"/>
                  </a:moveTo>
                  <a:lnTo>
                    <a:pt x="6328311" y="0"/>
                  </a:lnTo>
                  <a:lnTo>
                    <a:pt x="6328311" y="9859974"/>
                  </a:lnTo>
                  <a:lnTo>
                    <a:pt x="0" y="9859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9726694" y="4103034"/>
            <a:ext cx="7408947" cy="5415298"/>
            <a:chOff x="0" y="0"/>
            <a:chExt cx="9878597" cy="7220397"/>
          </a:xfrm>
        </p:grpSpPr>
        <p:sp>
          <p:nvSpPr>
            <p:cNvPr name="Freeform 6" id="6"/>
            <p:cNvSpPr/>
            <p:nvPr/>
          </p:nvSpPr>
          <p:spPr>
            <a:xfrm flipH="false" flipV="false" rot="-5400000">
              <a:off x="1784454" y="-1765832"/>
              <a:ext cx="6328311" cy="9859974"/>
            </a:xfrm>
            <a:custGeom>
              <a:avLst/>
              <a:gdLst/>
              <a:ahLst/>
              <a:cxnLst/>
              <a:rect r="r" b="b" t="t" l="l"/>
              <a:pathLst>
                <a:path h="9859974" w="6328311">
                  <a:moveTo>
                    <a:pt x="0" y="0"/>
                  </a:moveTo>
                  <a:lnTo>
                    <a:pt x="6328311" y="0"/>
                  </a:lnTo>
                  <a:lnTo>
                    <a:pt x="6328311" y="9859975"/>
                  </a:lnTo>
                  <a:lnTo>
                    <a:pt x="0" y="9859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5400000">
              <a:off x="1765832" y="-873745"/>
              <a:ext cx="6328311" cy="9859974"/>
            </a:xfrm>
            <a:custGeom>
              <a:avLst/>
              <a:gdLst/>
              <a:ahLst/>
              <a:cxnLst/>
              <a:rect r="r" b="b" t="t" l="l"/>
              <a:pathLst>
                <a:path h="9859974" w="6328311">
                  <a:moveTo>
                    <a:pt x="0" y="0"/>
                  </a:moveTo>
                  <a:lnTo>
                    <a:pt x="6328311" y="0"/>
                  </a:lnTo>
                  <a:lnTo>
                    <a:pt x="6328311" y="9859974"/>
                  </a:lnTo>
                  <a:lnTo>
                    <a:pt x="0" y="9859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4267698" y="646046"/>
            <a:ext cx="9680432" cy="1760079"/>
          </a:xfrm>
          <a:custGeom>
            <a:avLst/>
            <a:gdLst/>
            <a:ahLst/>
            <a:cxnLst/>
            <a:rect r="r" b="b" t="t" l="l"/>
            <a:pathLst>
              <a:path h="1760079" w="9680432">
                <a:moveTo>
                  <a:pt x="0" y="0"/>
                </a:moveTo>
                <a:lnTo>
                  <a:pt x="9680432" y="0"/>
                </a:lnTo>
                <a:lnTo>
                  <a:pt x="9680432" y="1760079"/>
                </a:lnTo>
                <a:lnTo>
                  <a:pt x="0" y="1760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155540" y="953824"/>
            <a:ext cx="7976919" cy="1163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47"/>
              </a:lnSpc>
            </a:pPr>
            <a:r>
              <a:rPr lang="en-US" sz="7799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Challenge Questions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69186" y="2556084"/>
            <a:ext cx="13949628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DF1"/>
                </a:solidFill>
                <a:latin typeface="Cloud"/>
                <a:ea typeface="Cloud"/>
                <a:cs typeface="Cloud"/>
                <a:sym typeface="Cloud"/>
              </a:rPr>
              <a:t>Write down expressions for the area of the following shapes: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3110383" y="5668375"/>
            <a:ext cx="3798624" cy="2088566"/>
            <a:chOff x="0" y="0"/>
            <a:chExt cx="1000461" cy="5500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00461" cy="550075"/>
            </a:xfrm>
            <a:custGeom>
              <a:avLst/>
              <a:gdLst/>
              <a:ahLst/>
              <a:cxnLst/>
              <a:rect r="r" b="b" t="t" l="l"/>
              <a:pathLst>
                <a:path h="550075" w="1000461">
                  <a:moveTo>
                    <a:pt x="0" y="0"/>
                  </a:moveTo>
                  <a:lnTo>
                    <a:pt x="1000461" y="0"/>
                  </a:lnTo>
                  <a:lnTo>
                    <a:pt x="1000461" y="550075"/>
                  </a:lnTo>
                  <a:lnTo>
                    <a:pt x="0" y="550075"/>
                  </a:lnTo>
                  <a:close/>
                </a:path>
              </a:pathLst>
            </a:custGeom>
            <a:solidFill>
              <a:srgbClr val="DFA351"/>
            </a:solidFill>
            <a:ln w="47625" cap="sq">
              <a:solidFill>
                <a:srgbClr val="C28938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000461" cy="588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508720" y="4994088"/>
            <a:ext cx="1001950" cy="500975"/>
            <a:chOff x="0" y="0"/>
            <a:chExt cx="1335934" cy="66796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35934" cy="667967"/>
            </a:xfrm>
            <a:custGeom>
              <a:avLst/>
              <a:gdLst/>
              <a:ahLst/>
              <a:cxnLst/>
              <a:rect r="r" b="b" t="t" l="l"/>
              <a:pathLst>
                <a:path h="667967" w="1335934">
                  <a:moveTo>
                    <a:pt x="0" y="0"/>
                  </a:moveTo>
                  <a:lnTo>
                    <a:pt x="1335934" y="0"/>
                  </a:lnTo>
                  <a:lnTo>
                    <a:pt x="1335934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7043152" y="6462170"/>
            <a:ext cx="683148" cy="500975"/>
            <a:chOff x="0" y="0"/>
            <a:chExt cx="910864" cy="6679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10864" cy="667967"/>
            </a:xfrm>
            <a:custGeom>
              <a:avLst/>
              <a:gdLst/>
              <a:ahLst/>
              <a:cxnLst/>
              <a:rect r="r" b="b" t="t" l="l"/>
              <a:pathLst>
                <a:path h="667967" w="910864">
                  <a:moveTo>
                    <a:pt x="0" y="0"/>
                  </a:moveTo>
                  <a:lnTo>
                    <a:pt x="910864" y="0"/>
                  </a:lnTo>
                  <a:lnTo>
                    <a:pt x="910864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893834" y="4830302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1.</a:t>
            </a:r>
          </a:p>
        </p:txBody>
      </p:sp>
      <p:grpSp>
        <p:nvGrpSpPr>
          <p:cNvPr name="Group 19" id="19"/>
          <p:cNvGrpSpPr/>
          <p:nvPr/>
        </p:nvGrpSpPr>
        <p:grpSpPr>
          <a:xfrm rot="60000">
            <a:off x="11019805" y="5990720"/>
            <a:ext cx="774234" cy="500975"/>
            <a:chOff x="0" y="0"/>
            <a:chExt cx="1032313" cy="6679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32313" cy="667967"/>
            </a:xfrm>
            <a:custGeom>
              <a:avLst/>
              <a:gdLst/>
              <a:ahLst/>
              <a:cxnLst/>
              <a:rect r="r" b="b" t="t" l="l"/>
              <a:pathLst>
                <a:path h="667967" w="1032313">
                  <a:moveTo>
                    <a:pt x="0" y="0"/>
                  </a:moveTo>
                  <a:lnTo>
                    <a:pt x="1032313" y="0"/>
                  </a:lnTo>
                  <a:lnTo>
                    <a:pt x="1032313" y="667967"/>
                  </a:lnTo>
                  <a:lnTo>
                    <a:pt x="0" y="667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3484627" y="7441112"/>
            <a:ext cx="1011214" cy="589875"/>
            <a:chOff x="0" y="0"/>
            <a:chExt cx="1348285" cy="7865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48285" cy="786500"/>
            </a:xfrm>
            <a:custGeom>
              <a:avLst/>
              <a:gdLst/>
              <a:ahLst/>
              <a:cxnLst/>
              <a:rect r="r" b="b" t="t" l="l"/>
              <a:pathLst>
                <a:path h="786500" w="1348285">
                  <a:moveTo>
                    <a:pt x="0" y="0"/>
                  </a:moveTo>
                  <a:lnTo>
                    <a:pt x="1348285" y="0"/>
                  </a:lnTo>
                  <a:lnTo>
                    <a:pt x="1348285" y="786500"/>
                  </a:lnTo>
                  <a:lnTo>
                    <a:pt x="0" y="786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2107922" y="4893354"/>
            <a:ext cx="3798624" cy="2406425"/>
          </a:xfrm>
          <a:custGeom>
            <a:avLst/>
            <a:gdLst/>
            <a:ahLst/>
            <a:cxnLst/>
            <a:rect r="r" b="b" t="t" l="l"/>
            <a:pathLst>
              <a:path h="2406425" w="3798624">
                <a:moveTo>
                  <a:pt x="0" y="0"/>
                </a:moveTo>
                <a:lnTo>
                  <a:pt x="3798625" y="0"/>
                </a:lnTo>
                <a:lnTo>
                  <a:pt x="3798625" y="2406425"/>
                </a:lnTo>
                <a:lnTo>
                  <a:pt x="0" y="24064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296884" y="4830302"/>
            <a:ext cx="1004281" cy="8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6"/>
              </a:lnSpc>
            </a:pPr>
            <a:r>
              <a:rPr lang="en-US" sz="5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DAGZJjoZu5M</dc:identifier>
  <dcterms:modified xsi:type="dcterms:W3CDTF">2011-08-01T06:04:30Z</dcterms:modified>
  <cp:revision>1</cp:revision>
  <dc:title>Algebraic Notation Multiplying Terms Presentation in Colourful Hand drawn Style</dc:title>
</cp:coreProperties>
</file>