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>
        <p:scale>
          <a:sx n="33" d="100"/>
          <a:sy n="33" d="100"/>
        </p:scale>
        <p:origin x="2058" y="744"/>
      </p:cViewPr>
      <p:guideLst/>
    </p:cSldViewPr>
  </p:slideViewPr>
  <p:notesTextViewPr>
    <p:cViewPr>
      <p:scale>
        <a:sx n="1" d="1"/>
        <a:sy n="1" d="1"/>
      </p:scale>
      <p:origin x="0" y="-5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C3E2A-15BC-445F-A2F0-3E1FED8C309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B56BE-AB21-4B5A-803B-308F78665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6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uk.online_bilim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B56BE-AB21-4B5A-803B-308F78665E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68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13F2C-3440-44A1-99DC-45E1A86CE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6AB62B-9B79-46E6-89E8-96EC46E28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22D33-A884-4556-82D1-BF89DEE1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B5449-FBAB-4EDE-8D1A-7852AF3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84381-A670-4BF9-B2E5-37DE7EEE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24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3784E-CA4E-4896-848D-60A10117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C53041-2161-4D23-B140-C51E24BF9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09B5B4-5F7C-497A-903C-D3D93B0C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0D857-3D11-46D4-AF5E-2B6E3659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69205D-97C5-4792-B038-B23D74FB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611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9E397C-F18A-43DA-8DDF-4B7D68F43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4FCB9-7E5E-4CAA-812F-536677FA6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BB4945-9ABE-4E30-BCAA-2BA71EDE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2022AF-CFA6-4A14-95F9-27C3DBB1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CEE65-B8E8-4F5E-A59B-A910D594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94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23360-9EC2-421A-9809-DEC61F68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5B7EA-5B1C-4100-8612-575818066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F4DD94-4545-4ADB-9954-F367ADB3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F86DF8-83AD-415D-BFA8-315BF892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2E037-8BCC-41C0-ACAF-D545259E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76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1AAD1-C121-4B6A-AD75-A9268CF9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A3F57E-CED1-4103-8AE2-E18685B5C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97F404-A8A8-4C06-8982-19366BC3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2B59B-5458-42CF-B0DF-3B33C44C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1BCE8D-ADD6-4DF9-828C-93ADE0B6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8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5EAE5-AD2C-4FAE-82C1-72FA5266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42E24-5337-4E76-BF61-A6F840C77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FE6D75-ECD0-4561-99FB-4981AF62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D9DC86-3AE4-43D9-91E1-B19DCC11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AE0D1F-23D9-4A2C-97B0-8345DE99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92690-77DD-4446-B89C-6D723C6B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32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F24C3-2ACF-4731-AF9E-472D3C1F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50891-26D1-4BB0-8867-23A4353E0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436354-EEE6-48BC-8596-B99DDC073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BB5548-9C46-4328-B744-48672501A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473BAD-B06B-4F25-8310-6AD031EB3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E36E77-F2CA-4893-8E97-290C90C2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E0F26E-630D-49A0-B90C-1FE3AB47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4E3CFD-2D24-42CD-86D5-362109D8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0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80ADB-FFEE-4839-BB9D-55DAAA05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8B98F6-27D2-4F75-9B3D-C344490EC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CF8CE3-784E-42C1-9A6B-1DD592F2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9319D3-5D6F-4D33-9530-920A736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40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4FBDC8-6BBF-44AD-8C46-A713CE15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EEC385-FFA0-4A04-BEEF-EB8B6E17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9CA08C-96FC-4AB6-A0F5-8570A210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2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6ED8A-FB6B-461E-A8F4-00E49200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150C14-F38E-4B42-B2D8-D2B2C3250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EE609-5E3C-48BD-B163-DB6D21510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079D2F-74E1-452A-9699-FDA5E978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F4BA63-19C2-4EE6-90D6-334F0ED87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452B0-9E14-4248-A15F-727F9820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7B1A4-07D3-4AFD-A35B-53B3CCDE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CDD99C-F98E-403A-B916-4751D37BA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E5A42B-CDF7-43BF-BD47-55B259E02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82E51-26CC-4CF1-80C5-97F6214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800515-DA46-4ABB-B6B1-6A356C9B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8EA5E2-DCE9-4646-8F8F-06A8AF3A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8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EDDDC-7F07-423E-81F7-49CAE6D6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442634-5901-46FA-B016-17A53947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ECE00-66CE-4159-8953-CAE34893D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0D8BA-4EFC-4354-9F69-60B89FD0CBC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183C17-5A9F-4570-8E5D-964F73D7A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642340-84F2-446A-80B8-C128E70A5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F7A9-591F-4385-84EE-83A4DF7DB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10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A15654-5FC0-4F4C-BC5C-B77125345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" y="-1632357"/>
            <a:ext cx="12213202" cy="3429000"/>
          </a:xfrm>
          <a:prstGeom prst="rect">
            <a:avLst/>
          </a:prstGeom>
        </p:spPr>
      </p:pic>
      <p:pic>
        <p:nvPicPr>
          <p:cNvPr id="1040" name="Picture 16" descr="https://pngimg.com/uploads/fir_tree/fir_tree_PNG3694.png">
            <a:extLst>
              <a:ext uri="{FF2B5EF4-FFF2-40B4-BE49-F238E27FC236}">
                <a16:creationId xmlns:a16="http://schemas.microsoft.com/office/drawing/2014/main" id="{6590917E-4345-41D1-8FC4-9623FBD8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21" y="2612820"/>
            <a:ext cx="3716858" cy="41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4DE09-F3E4-4E23-9ADD-2351388CC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0" b="94625" l="10000" r="90000">
                        <a14:foregroundMark x1="42375" y1="5250" x2="48375" y2="11125"/>
                        <a14:foregroundMark x1="33000" y1="93750" x2="37625" y2="91750"/>
                        <a14:foregroundMark x1="59750" y1="88750" x2="63000" y2="89625"/>
                        <a14:foregroundMark x1="66000" y1="94625" x2="62125" y2="94375"/>
                        <a14:foregroundMark x1="29125" y1="93500" x2="3425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33" y="2718456"/>
            <a:ext cx="4048495" cy="4048495"/>
          </a:xfrm>
          <a:prstGeom prst="rect">
            <a:avLst/>
          </a:prstGeom>
        </p:spPr>
      </p:pic>
      <p:pic>
        <p:nvPicPr>
          <p:cNvPr id="1026" name="Picture 2" descr="https://e7.pngegg.com/pngimages/424/953/png-clipart-christmas-ornament-christmas-holidays-decor.png">
            <a:extLst>
              <a:ext uri="{FF2B5EF4-FFF2-40B4-BE49-F238E27FC236}">
                <a16:creationId xmlns:a16="http://schemas.microsoft.com/office/drawing/2014/main" id="{2923F7E2-2E13-40A0-B38A-B02BCFFA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46" b="98646" l="4000" r="96222">
                        <a14:foregroundMark x1="15667" y1="69427" x2="19889" y2="77468"/>
                        <a14:foregroundMark x1="19889" y1="77468" x2="47111" y2="88296"/>
                        <a14:foregroundMark x1="47111" y1="88296" x2="62778" y2="91640"/>
                        <a14:foregroundMark x1="62778" y1="91640" x2="73556" y2="88296"/>
                        <a14:foregroundMark x1="73556" y1="88296" x2="80333" y2="79936"/>
                        <a14:foregroundMark x1="80333" y1="79936" x2="81111" y2="71975"/>
                        <a14:foregroundMark x1="81111" y1="71975" x2="91667" y2="58360"/>
                        <a14:foregroundMark x1="51000" y1="3025" x2="47889" y2="5573"/>
                        <a14:foregroundMark x1="92000" y1="59156" x2="85111" y2="81131"/>
                        <a14:foregroundMark x1="55667" y1="94984" x2="55667" y2="94984"/>
                        <a14:foregroundMark x1="4889" y1="61943" x2="4111" y2="73328"/>
                        <a14:foregroundMark x1="96333" y1="61943" x2="94778" y2="68312"/>
                        <a14:foregroundMark x1="45889" y1="98089" x2="47111" y2="9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21" y="1127388"/>
            <a:ext cx="1009950" cy="140923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7.pngwing.com/pngs/498/242/png-transparent-christmas-ornament-christmas-decoration-holiday-christmas-music-christmas-holidays-decor-christmas-decoration.png">
            <a:extLst>
              <a:ext uri="{FF2B5EF4-FFF2-40B4-BE49-F238E27FC236}">
                <a16:creationId xmlns:a16="http://schemas.microsoft.com/office/drawing/2014/main" id="{133B0F6F-B79F-4628-A86F-391D0FD8F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92" b="98277" l="435" r="96304">
                        <a14:foregroundMark x1="543" y1="52024" x2="9022" y2="71146"/>
                        <a14:foregroundMark x1="39130" y1="89750" x2="76630" y2="93109"/>
                        <a14:foregroundMark x1="92391" y1="48923" x2="91739" y2="70629"/>
                        <a14:foregroundMark x1="91739" y1="70629" x2="91739" y2="70629"/>
                        <a14:foregroundMark x1="51087" y1="2239" x2="57065" y2="3962"/>
                        <a14:foregroundMark x1="44022" y1="1464" x2="38507" y2="6396"/>
                        <a14:foregroundMark x1="38473" y1="16392" x2="39891" y2="16710"/>
                        <a14:foregroundMark x1="52826" y1="16451" x2="52826" y2="16451"/>
                        <a14:foregroundMark x1="56630" y1="5857" x2="56630" y2="5857"/>
                        <a14:foregroundMark x1="49348" y1="98363" x2="49348" y2="98363"/>
                        <a14:foregroundMark x1="38478" y1="7838" x2="38478" y2="7838"/>
                        <a14:foregroundMark x1="96304" y1="50646" x2="96304" y2="54264"/>
                        <a14:backgroundMark x1="37717" y1="7838" x2="40109" y2="14901"/>
                        <a14:backgroundMark x1="40109" y1="14901" x2="39891" y2="15332"/>
                        <a14:backgroundMark x1="37931" y1="7838" x2="40217" y2="12575"/>
                        <a14:backgroundMark x1="37391" y1="6718" x2="37931" y2="7838"/>
                        <a14:backgroundMark x1="37065" y1="7838" x2="34239" y2="14470"/>
                        <a14:backgroundMark x1="34239" y1="14470" x2="38043" y2="16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93" y="1155310"/>
            <a:ext cx="1116621" cy="140923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7.pngwing.com/pngs/117/989/png-transparent-christmas-ornament-christmas-decoration-christmas-holidays-christmas-decoration-gold.png">
            <a:extLst>
              <a:ext uri="{FF2B5EF4-FFF2-40B4-BE49-F238E27FC236}">
                <a16:creationId xmlns:a16="http://schemas.microsoft.com/office/drawing/2014/main" id="{D0BED8EB-8779-4E58-8792-BE5A69A8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9" b="98055" l="1957" r="99783">
                        <a14:foregroundMark x1="34239" y1="34483" x2="50652" y2="81167"/>
                        <a14:foregroundMark x1="16413" y1="36428" x2="12717" y2="58355"/>
                        <a14:foregroundMark x1="51304" y1="8665" x2="54348" y2="25906"/>
                        <a14:foregroundMark x1="82065" y1="33687" x2="93261" y2="44209"/>
                        <a14:foregroundMark x1="93261" y1="44209" x2="93261" y2="44209"/>
                        <a14:foregroundMark x1="48587" y1="89744" x2="53370" y2="94253"/>
                        <a14:foregroundMark x1="10652" y1="81432" x2="10000" y2="55084"/>
                        <a14:foregroundMark x1="10000" y1="55084" x2="10000" y2="55084"/>
                        <a14:foregroundMark x1="7283" y1="57029" x2="7283" y2="58090"/>
                        <a14:foregroundMark x1="92283" y1="56764" x2="93478" y2="76746"/>
                        <a14:foregroundMark x1="93478" y1="76746" x2="93261" y2="76746"/>
                        <a14:foregroundMark x1="54022" y1="5924" x2="57391" y2="8134"/>
                        <a14:foregroundMark x1="47826" y1="2299" x2="51957" y2="619"/>
                        <a14:foregroundMark x1="2065" y1="58090" x2="6848" y2="67286"/>
                        <a14:foregroundMark x1="48587" y1="98143" x2="51304" y2="97259"/>
                        <a14:foregroundMark x1="98696" y1="51724" x2="99783" y2="5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94" y="1203588"/>
            <a:ext cx="1146306" cy="140923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d0/01/16/d001166cace56f40de60e4408aa6fef8.jpg">
            <a:extLst>
              <a:ext uri="{FF2B5EF4-FFF2-40B4-BE49-F238E27FC236}">
                <a16:creationId xmlns:a16="http://schemas.microsoft.com/office/drawing/2014/main" id="{AAC09316-AB1F-4150-B462-C3EB0933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5" b="98125" l="8625" r="90000">
                        <a14:foregroundMark x1="35125" y1="89500" x2="52625" y2="95000"/>
                        <a14:foregroundMark x1="52625" y1="95000" x2="59500" y2="93625"/>
                        <a14:foregroundMark x1="59500" y1="93625" x2="61000" y2="93000"/>
                        <a14:foregroundMark x1="89750" y1="45625" x2="89000" y2="61250"/>
                        <a14:foregroundMark x1="47125" y1="6625" x2="52750" y2="10250"/>
                        <a14:foregroundMark x1="52125" y1="98125" x2="52125" y2="98125"/>
                        <a14:foregroundMark x1="52375" y1="1125" x2="52875" y2="1125"/>
                        <a14:foregroundMark x1="9625" y1="51375" x2="8625" y2="6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693" y="1213757"/>
            <a:ext cx="1377044" cy="137704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https://eli-opt.ru/assets/images/Elochka/1556.jpg">
            <a:extLst>
              <a:ext uri="{FF2B5EF4-FFF2-40B4-BE49-F238E27FC236}">
                <a16:creationId xmlns:a16="http://schemas.microsoft.com/office/drawing/2014/main" id="{130D789E-D0FC-4E3C-A6F0-BB052D6EFF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>
              <a:latin typeface="KZ Domain Display Black" panose="020A0A030805050D0203" pitchFamily="18" charset="-52"/>
            </a:endParaRPr>
          </a:p>
        </p:txBody>
      </p:sp>
      <p:pic>
        <p:nvPicPr>
          <p:cNvPr id="19" name="1Picture 2" descr="https://e7.pngegg.com/pngimages/424/953/png-clipart-christmas-ornament-christmas-holidays-decor.png">
            <a:extLst>
              <a:ext uri="{FF2B5EF4-FFF2-40B4-BE49-F238E27FC236}">
                <a16:creationId xmlns:a16="http://schemas.microsoft.com/office/drawing/2014/main" id="{2966AE21-A26B-4F51-9D35-EAE33E8B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46" b="98646" l="4000" r="96222">
                        <a14:foregroundMark x1="15667" y1="69427" x2="19889" y2="77468"/>
                        <a14:foregroundMark x1="19889" y1="77468" x2="47111" y2="88296"/>
                        <a14:foregroundMark x1="47111" y1="88296" x2="62778" y2="91640"/>
                        <a14:foregroundMark x1="62778" y1="91640" x2="73556" y2="88296"/>
                        <a14:foregroundMark x1="73556" y1="88296" x2="80333" y2="79936"/>
                        <a14:foregroundMark x1="80333" y1="79936" x2="81111" y2="71975"/>
                        <a14:foregroundMark x1="81111" y1="71975" x2="91667" y2="58360"/>
                        <a14:foregroundMark x1="51000" y1="3025" x2="47889" y2="5573"/>
                        <a14:foregroundMark x1="92000" y1="59156" x2="85111" y2="81131"/>
                        <a14:foregroundMark x1="55667" y1="94984" x2="55667" y2="94984"/>
                        <a14:foregroundMark x1="4889" y1="61943" x2="4111" y2="73328"/>
                        <a14:foregroundMark x1="96333" y1="61943" x2="94778" y2="68312"/>
                        <a14:foregroundMark x1="45889" y1="98089" x2="47111" y2="9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2" y="1360050"/>
            <a:ext cx="1009950" cy="140923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i.pinimg.com/originals/d0/01/16/d001166cace56f40de60e4408aa6fef8.jpg">
            <a:extLst>
              <a:ext uri="{FF2B5EF4-FFF2-40B4-BE49-F238E27FC236}">
                <a16:creationId xmlns:a16="http://schemas.microsoft.com/office/drawing/2014/main" id="{54AD8CDC-3978-4A1B-B8D5-05F2C2BE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5" b="98125" l="8625" r="90000">
                        <a14:foregroundMark x1="35125" y1="89500" x2="52625" y2="95000"/>
                        <a14:foregroundMark x1="52625" y1="95000" x2="59500" y2="93625"/>
                        <a14:foregroundMark x1="59500" y1="93625" x2="61000" y2="93000"/>
                        <a14:foregroundMark x1="89750" y1="45625" x2="89000" y2="61250"/>
                        <a14:foregroundMark x1="47125" y1="6625" x2="52750" y2="10250"/>
                        <a14:foregroundMark x1="52125" y1="98125" x2="52125" y2="98125"/>
                        <a14:foregroundMark x1="52375" y1="1125" x2="52875" y2="1125"/>
                        <a14:foregroundMark x1="9625" y1="51375" x2="8625" y2="6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50" y="1143482"/>
            <a:ext cx="1377044" cy="137704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media.vprok.ru/products/x956/rq/a4/zkgomsxrmoqz4s67ai6g356a77bda4rq.jpeg">
            <a:extLst>
              <a:ext uri="{FF2B5EF4-FFF2-40B4-BE49-F238E27FC236}">
                <a16:creationId xmlns:a16="http://schemas.microsoft.com/office/drawing/2014/main" id="{5C6070E7-1253-4B17-B97B-E47EC7DE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" b="98536" l="3350" r="97767">
                        <a14:foregroundMark x1="8189" y1="73222" x2="18983" y2="87762"/>
                        <a14:foregroundMark x1="18983" y1="87762" x2="32506" y2="88180"/>
                        <a14:foregroundMark x1="32506" y1="88180" x2="42432" y2="84937"/>
                        <a14:foregroundMark x1="42432" y1="84937" x2="87841" y2="82218"/>
                        <a14:foregroundMark x1="87841" y1="82218" x2="87717" y2="73326"/>
                        <a14:foregroundMark x1="87717" y1="73326" x2="91811" y2="61402"/>
                        <a14:foregroundMark x1="55211" y1="6172" x2="55211" y2="6172"/>
                        <a14:foregroundMark x1="96898" y1="58368" x2="96898" y2="58368"/>
                        <a14:foregroundMark x1="43424" y1="93515" x2="52357" y2="93201"/>
                        <a14:foregroundMark x1="52357" y1="93201" x2="52357" y2="93096"/>
                        <a14:foregroundMark x1="77171" y1="89644" x2="60298" y2="97699"/>
                        <a14:foregroundMark x1="60298" y1="97699" x2="38089" y2="98954"/>
                        <a14:foregroundMark x1="38089" y1="98954" x2="8313" y2="80126"/>
                        <a14:foregroundMark x1="8313" y1="80126" x2="4094" y2="73745"/>
                        <a14:foregroundMark x1="4094" y1="73745" x2="2605" y2="65690"/>
                        <a14:foregroundMark x1="2605" y1="65690" x2="4467" y2="57008"/>
                        <a14:foregroundMark x1="4467" y1="57008" x2="13027" y2="44874"/>
                        <a14:foregroundMark x1="49007" y1="97176" x2="55335" y2="98536"/>
                        <a14:foregroundMark x1="59926" y1="36088" x2="56948" y2="40167"/>
                        <a14:foregroundMark x1="20596" y1="37657" x2="45533" y2="54498"/>
                        <a14:foregroundMark x1="3350" y1="48849" x2="3350" y2="48849"/>
                        <a14:foregroundMark x1="93921" y1="49895" x2="95533" y2="57322"/>
                        <a14:foregroundMark x1="95533" y1="57322" x2="96650" y2="58891"/>
                        <a14:foregroundMark x1="97767" y1="56067" x2="95782" y2="49059"/>
                        <a14:foregroundMark x1="95782" y1="49059" x2="95533" y2="48849"/>
                        <a14:foregroundMark x1="91811" y1="41736" x2="93176" y2="41109"/>
                        <a14:foregroundMark x1="48263" y1="2510" x2="48263" y2="2510"/>
                        <a14:foregroundMark x1="51985" y1="209" x2="51985" y2="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72" y="848318"/>
            <a:ext cx="1188061" cy="140923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245A5E0-436D-4EA0-B51E-605AC803C371}"/>
              </a:ext>
            </a:extLst>
          </p:cNvPr>
          <p:cNvSpPr/>
          <p:nvPr/>
        </p:nvSpPr>
        <p:spPr>
          <a:xfrm>
            <a:off x="-5546273" y="2590801"/>
            <a:ext cx="5383272" cy="980087"/>
          </a:xfrm>
          <a:prstGeom prst="round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KZ Domain Display Black" panose="020A0A030805050D0203" pitchFamily="18" charset="-52"/>
              </a:rPr>
              <a:t>Сұрақ</a:t>
            </a:r>
            <a:endParaRPr lang="ru-RU" sz="2000" dirty="0">
              <a:latin typeface="KZ Domain Display Black" panose="020A0A030805050D0203" pitchFamily="18" charset="-52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7CF24A22-5C71-4C35-BCF8-229BBF9B10CD}"/>
              </a:ext>
            </a:extLst>
          </p:cNvPr>
          <p:cNvSpPr/>
          <p:nvPr/>
        </p:nvSpPr>
        <p:spPr>
          <a:xfrm>
            <a:off x="-5546273" y="3741925"/>
            <a:ext cx="5383272" cy="980087"/>
          </a:xfrm>
          <a:prstGeom prst="round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KZ Domain Display Black" panose="020A0A030805050D0203" pitchFamily="18" charset="-52"/>
              </a:rPr>
              <a:t>Сұрақ</a:t>
            </a:r>
            <a:endParaRPr lang="ru-RU" sz="2000" dirty="0">
              <a:latin typeface="KZ Domain Display Black" panose="020A0A030805050D0203" pitchFamily="18" charset="-52"/>
            </a:endParaRPr>
          </a:p>
          <a:p>
            <a:pPr algn="ctr"/>
            <a:endParaRPr lang="ru-RU" sz="2000" dirty="0">
              <a:latin typeface="KZ Domain Display Black" panose="020A0A030805050D0203" pitchFamily="18" charset="-52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97C46B9-62A6-4BC5-9700-4877778FC3B7}"/>
              </a:ext>
            </a:extLst>
          </p:cNvPr>
          <p:cNvSpPr/>
          <p:nvPr/>
        </p:nvSpPr>
        <p:spPr>
          <a:xfrm>
            <a:off x="-5546273" y="4893049"/>
            <a:ext cx="5383272" cy="980087"/>
          </a:xfrm>
          <a:prstGeom prst="round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KZ Domain Display Black" panose="020A0A030805050D0203" pitchFamily="18" charset="-52"/>
              </a:rPr>
              <a:t>Сұрақ</a:t>
            </a:r>
            <a:endParaRPr lang="ru-RU" sz="2000" dirty="0">
              <a:latin typeface="KZ Domain Display Black" panose="020A0A030805050D0203" pitchFamily="18" charset="-52"/>
            </a:endParaRPr>
          </a:p>
          <a:p>
            <a:pPr algn="ctr"/>
            <a:endParaRPr lang="ru-RU" sz="2000" dirty="0">
              <a:latin typeface="KZ Domain Display Black" panose="020A0A030805050D0203" pitchFamily="18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FBC8B26-7C01-4B39-A9F8-35F33981C4D4}"/>
              </a:ext>
            </a:extLst>
          </p:cNvPr>
          <p:cNvSpPr/>
          <p:nvPr/>
        </p:nvSpPr>
        <p:spPr>
          <a:xfrm>
            <a:off x="-5606448" y="6054381"/>
            <a:ext cx="5383272" cy="980087"/>
          </a:xfrm>
          <a:prstGeom prst="round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KZ Domain Display Black" panose="020A0A030805050D0203" pitchFamily="18" charset="-52"/>
              </a:rPr>
              <a:t>Сұрақ</a:t>
            </a:r>
            <a:endParaRPr lang="ru-RU" sz="2000" dirty="0">
              <a:latin typeface="KZ Domain Display Black" panose="020A0A030805050D0203" pitchFamily="18" charset="-52"/>
            </a:endParaRPr>
          </a:p>
          <a:p>
            <a:pPr algn="ctr"/>
            <a:endParaRPr lang="ru-RU" sz="2000" dirty="0">
              <a:latin typeface="KZ Domain Display Black" panose="020A0A030805050D0203" pitchFamily="18" charset="-52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033FFA48-0DEA-4766-8DE1-5DDEE405E145}"/>
              </a:ext>
            </a:extLst>
          </p:cNvPr>
          <p:cNvSpPr/>
          <p:nvPr/>
        </p:nvSpPr>
        <p:spPr>
          <a:xfrm>
            <a:off x="121603" y="7143798"/>
            <a:ext cx="5383272" cy="980087"/>
          </a:xfrm>
          <a:prstGeom prst="round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KZ Domain Display Black" panose="020A0A030805050D0203" pitchFamily="18" charset="-52"/>
              </a:rPr>
              <a:t>Сұрақ</a:t>
            </a:r>
            <a:endParaRPr lang="ru-RU" sz="2000" dirty="0">
              <a:latin typeface="KZ Domain Display Black" panose="020A0A030805050D0203" pitchFamily="18" charset="-52"/>
            </a:endParaRPr>
          </a:p>
          <a:p>
            <a:pPr algn="ctr"/>
            <a:endParaRPr lang="ru-RU" sz="2000" dirty="0">
              <a:latin typeface="KZ Domain Display Black" panose="020A0A030805050D0203" pitchFamily="18" charset="-52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7505070-A49D-4078-8774-F139D729C171}"/>
              </a:ext>
            </a:extLst>
          </p:cNvPr>
          <p:cNvSpPr/>
          <p:nvPr/>
        </p:nvSpPr>
        <p:spPr>
          <a:xfrm>
            <a:off x="121603" y="8160756"/>
            <a:ext cx="5383272" cy="980087"/>
          </a:xfrm>
          <a:prstGeom prst="round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KZ Domain Display Black" panose="020A0A030805050D0203" pitchFamily="18" charset="-52"/>
              </a:rPr>
              <a:t>Сұрақ</a:t>
            </a:r>
            <a:endParaRPr lang="ru-RU" sz="2000" dirty="0">
              <a:latin typeface="KZ Domain Display Black" panose="020A0A030805050D0203" pitchFamily="18" charset="-52"/>
            </a:endParaRPr>
          </a:p>
          <a:p>
            <a:pPr algn="ctr"/>
            <a:endParaRPr lang="ru-RU" sz="2000" dirty="0">
              <a:latin typeface="KZ Domain Display Black" panose="020A0A030805050D0203" pitchFamily="18" charset="-52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6C62A58-5862-4AD6-85DC-725FF67C30E9}"/>
              </a:ext>
            </a:extLst>
          </p:cNvPr>
          <p:cNvSpPr/>
          <p:nvPr/>
        </p:nvSpPr>
        <p:spPr>
          <a:xfrm>
            <a:off x="678784" y="10345021"/>
            <a:ext cx="5383272" cy="980087"/>
          </a:xfrm>
          <a:prstGeom prst="round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KZ Domain Display Black" panose="020A0A030805050D0203" pitchFamily="18" charset="-52"/>
              </a:rPr>
              <a:t>Сұрақ</a:t>
            </a:r>
            <a:endParaRPr lang="ru-RU" sz="2000" dirty="0">
              <a:latin typeface="KZ Domain Display Black" panose="020A0A030805050D0203" pitchFamily="18" charset="-52"/>
            </a:endParaRPr>
          </a:p>
          <a:p>
            <a:pPr algn="ctr"/>
            <a:endParaRPr lang="ru-RU" sz="2000" dirty="0">
              <a:latin typeface="KZ Domain Display Black" panose="020A0A030805050D0203" pitchFamily="18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E558CB-1BA6-4513-ADAC-981D513673E7}"/>
              </a:ext>
            </a:extLst>
          </p:cNvPr>
          <p:cNvSpPr txBox="1"/>
          <p:nvPr/>
        </p:nvSpPr>
        <p:spPr>
          <a:xfrm>
            <a:off x="22479" y="6403820"/>
            <a:ext cx="238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Z Domain Display Black" panose="020A0A030805050D0203" pitchFamily="18" charset="-52"/>
              </a:rPr>
              <a:t>@</a:t>
            </a:r>
            <a:r>
              <a:rPr lang="en-US" sz="2000" dirty="0" err="1">
                <a:latin typeface="KZ Domain Display Black" panose="020A0A030805050D0203" pitchFamily="18" charset="-52"/>
              </a:rPr>
              <a:t>uk.online_bilim</a:t>
            </a:r>
            <a:endParaRPr lang="ru-RU" sz="2000" dirty="0">
              <a:latin typeface="KZ Domain Display Black" panose="020A0A030805050D0203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200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7 0.0456 L 0.01107 0.04583 C 0.01667 0.05833 0.02083 0.07361 0.02799 0.08426 C 0.03112 0.08888 0.03646 0.08495 0.03997 0.08842 C 0.04401 0.09236 0.04648 0.1 0.04974 0.10578 C 0.05117 0.11226 0.05573 0.13101 0.05703 0.14004 C 0.0612 0.1699 0.05625 0.15324 0.06419 0.17453 C 0.06497 0.18009 0.06471 0.1868 0.06667 0.19166 C 0.06901 0.19745 0.07331 0.2 0.0763 0.20463 C 0.0901 0.22546 0.07643 0.21111 0.09323 0.22615 C 0.11289 0.27245 0.08984 0.22476 0.10781 0.24745 C 0.11146 0.25231 0.11354 0.26041 0.11745 0.26481 C 0.12031 0.26782 0.12396 0.26689 0.12708 0.26898 C 0.13047 0.27129 0.13333 0.27569 0.13685 0.27754 C 0.14075 0.27986 0.14492 0.28032 0.14896 0.28194 C 0.15208 0.28333 0.15534 0.28472 0.15859 0.28634 C 0.16094 0.29051 0.16302 0.29583 0.16588 0.29907 C 0.16797 0.30162 0.1707 0.30162 0.17305 0.30347 C 0.17643 0.30601 0.17943 0.30949 0.18281 0.31203 C 0.18763 0.31574 0.19479 0.31851 0.19974 0.3206 C 0.2345 0.35162 0.18841 0.31458 0.24088 0.33773 C 0.24544 0.33981 0.24844 0.34861 0.25286 0.35069 C 0.26081 0.35439 0.26901 0.3537 0.27708 0.35509 C 0.28034 0.35648 0.28359 0.35787 0.28685 0.35926 C 0.29245 0.36203 0.29792 0.36689 0.30378 0.36782 C 0.32057 0.37106 0.33763 0.37083 0.35456 0.37222 C 0.37604 0.37638 0.38932 0.38148 0.41263 0.37222 C 0.41588 0.37083 0.41719 0.36319 0.41979 0.35926 C 0.42213 0.35601 0.42487 0.35416 0.42708 0.35069 C 0.43594 0.33726 0.43737 0.33217 0.44401 0.31643 C 0.44922 0.27916 0.44141 0.31666 0.45612 0.29051 C 0.45872 0.28611 0.45924 0.27893 0.46094 0.27338 C 0.46927 0.24745 0.46745 0.26018 0.49245 0.25625 C 0.50521 0.25046 0.49883 0.25185 0.51185 0.25185 L 0.51185 0.25208 " pathEditMode="relative" rAng="0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1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8 0.01158 L -0.04088 -1.1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3.125E-6 0.00023 C 0.00481 0.02523 0.00885 0.05579 0.01523 0.07708 C 0.01797 0.08634 0.02291 0.07847 0.02604 0.08542 C 0.02981 0.09329 0.0319 0.10856 0.03489 0.12014 C 0.03619 0.1331 0.04049 0.17037 0.04153 0.18843 C 0.04531 0.24815 0.04075 0.21481 0.04804 0.25741 C 0.04883 0.26852 0.04843 0.28194 0.05026 0.29167 C 0.05247 0.30324 0.05638 0.30833 0.05898 0.31759 C 0.07161 0.35903 0.05911 0.33056 0.07435 0.36042 C 0.09231 0.45301 0.07122 0.35764 0.08763 0.40301 C 0.09101 0.41273 0.09271 0.42893 0.09635 0.43773 C 0.09896 0.44375 0.10221 0.4419 0.10508 0.44606 C 0.1082 0.45069 0.1108 0.45949 0.11393 0.46319 C 0.11758 0.46782 0.12135 0.46875 0.12487 0.47199 C 0.12786 0.47477 0.13086 0.47755 0.13372 0.48079 C 0.13567 0.48912 0.13776 0.49954 0.14036 0.50602 C 0.14218 0.51111 0.14479 0.51111 0.14674 0.51481 C 0.14987 0.51991 0.1526 0.52685 0.1556 0.53194 C 0.16002 0.53935 0.16653 0.54491 0.17096 0.54907 C 0.20247 0.61111 0.16067 0.53704 0.20833 0.58333 C 0.2125 0.5875 0.2151 0.60509 0.21927 0.60926 C 0.22643 0.61667 0.23385 0.61528 0.24114 0.61806 C 0.24414 0.62083 0.24713 0.62361 0.25 0.62639 C 0.25508 0.63194 0.26002 0.64167 0.26549 0.64352 C 0.2806 0.65 0.29609 0.64954 0.31133 0.65231 C 0.33086 0.66065 0.3431 0.6706 0.36419 0.65231 C 0.36718 0.64954 0.36823 0.63426 0.37057 0.62639 C 0.37265 0.61991 0.37513 0.6162 0.37734 0.60926 C 0.38528 0.58241 0.38672 0.57222 0.39258 0.54074 C 0.39726 0.46643 0.39023 0.5412 0.40351 0.48912 C 0.40599 0.48032 0.40651 0.46597 0.40794 0.45486 C 0.41549 0.40301 0.41393 0.42847 0.43646 0.4206 C 0.44817 0.40903 0.44231 0.41181 0.45429 0.41181 L 0.45429 0.41227 " pathEditMode="relative" rAng="0" ptsTypes="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331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46966 0.012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3.95833E-6 0.00047 C 0.00183 0.02801 0.00326 0.06204 0.00573 0.08565 C 0.00677 0.09584 0.0086 0.08704 0.0099 0.09491 C 0.0112 0.10348 0.01211 0.12038 0.01329 0.13334 C 0.01368 0.14769 0.01524 0.18913 0.01576 0.20926 C 0.01719 0.27547 0.0155 0.23843 0.01823 0.28565 C 0.01849 0.29792 0.01836 0.31274 0.01901 0.32362 C 0.0198 0.33635 0.02136 0.34213 0.0224 0.35232 C 0.02709 0.39862 0.0224 0.36667 0.02813 0.4 C 0.0349 0.50278 0.02696 0.397 0.03321 0.44723 C 0.03438 0.45811 0.03516 0.47593 0.03646 0.48565 C 0.0375 0.49237 0.03868 0.49028 0.03985 0.49491 C 0.04089 0.5 0.04193 0.50996 0.0431 0.51389 C 0.04454 0.51899 0.04597 0.52014 0.04727 0.52338 C 0.04831 0.52686 0.04948 0.52987 0.05066 0.53334 C 0.05144 0.5426 0.05209 0.5544 0.05313 0.56158 C 0.05378 0.56737 0.05482 0.56737 0.0556 0.5713 C 0.05677 0.57709 0.05782 0.58473 0.05899 0.59028 C 0.06055 0.59862 0.06302 0.60487 0.06472 0.60926 C 0.0767 0.67801 0.06081 0.59607 0.07891 0.64746 C 0.08047 0.65186 0.08151 0.6713 0.08295 0.67616 C 0.08568 0.68426 0.08855 0.68264 0.09128 0.68588 C 0.09245 0.68889 0.09349 0.6919 0.09467 0.69514 C 0.09662 0.70116 0.09844 0.71204 0.10052 0.71413 C 0.10625 0.7213 0.11211 0.72061 0.11797 0.72385 C 0.12526 0.73311 0.12982 0.74422 0.13789 0.72385 C 0.13894 0.72061 0.13946 0.70371 0.14037 0.69514 C 0.14115 0.68797 0.14206 0.6838 0.14284 0.67616 C 0.14584 0.6463 0.14636 0.63496 0.1487 0.60024 C 0.15039 0.5176 0.14779 0.6007 0.15274 0.5426 C 0.15365 0.53288 0.15391 0.51713 0.15443 0.50463 C 0.1573 0.44723 0.15664 0.47547 0.16524 0.46667 C 0.16967 0.45394 0.16745 0.45695 0.17201 0.45695 L 0.17201 0.45741 " pathEditMode="relative" rAng="0" ptsTypes="AAAAAAAAAAAAAAAAAAAAAAAAAAAAAAAAA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367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46966 0.012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3.33333E-6 0.00023 C 0.0017 0.01273 0.003 0.02801 0.00521 0.03866 C 0.00625 0.04329 0.00782 0.03935 0.00899 0.04283 C 0.01029 0.04676 0.01107 0.0544 0.01198 0.06019 C 0.0125 0.06667 0.01394 0.08542 0.01433 0.09445 C 0.01563 0.12431 0.01407 0.10764 0.01654 0.12894 C 0.0168 0.13449 0.01667 0.14121 0.01732 0.14607 C 0.0181 0.15185 0.0194 0.1544 0.02032 0.15903 C 0.02461 0.17986 0.02032 0.16551 0.02565 0.18056 C 0.03177 0.22685 0.02461 0.17917 0.03021 0.20185 C 0.03125 0.20671 0.0319 0.21482 0.03321 0.21921 C 0.03412 0.22222 0.03516 0.2213 0.0362 0.22338 C 0.03724 0.2257 0.03815 0.23009 0.0392 0.23195 C 0.0405 0.23426 0.0418 0.23472 0.04297 0.23634 C 0.04401 0.23773 0.04506 0.23912 0.0461 0.24074 C 0.04675 0.24491 0.0474 0.25023 0.04831 0.25347 C 0.04896 0.25602 0.04987 0.25602 0.05052 0.25787 C 0.05157 0.26042 0.05261 0.26389 0.05365 0.26644 C 0.05508 0.27014 0.0573 0.27292 0.05886 0.275 C 0.0698 0.30602 0.05534 0.26898 0.07175 0.29213 C 0.07318 0.29421 0.07409 0.30301 0.07552 0.30509 C 0.078 0.3088 0.0806 0.3081 0.08308 0.30949 C 0.08412 0.31088 0.08516 0.31227 0.08607 0.31366 C 0.08789 0.31644 0.08959 0.3213 0.09141 0.32222 C 0.09662 0.32546 0.10196 0.32523 0.1073 0.32662 C 0.11407 0.33079 0.1181 0.33588 0.12539 0.32662 C 0.12644 0.32523 0.12683 0.31759 0.12774 0.31366 C 0.12839 0.31042 0.1293 0.30857 0.12995 0.30509 C 0.13269 0.29167 0.13321 0.28658 0.13529 0.27083 C 0.13685 0.23357 0.13438 0.27107 0.13907 0.24491 C 0.13985 0.24051 0.13998 0.23333 0.1405 0.22778 C 0.1431 0.20185 0.14258 0.21458 0.15039 0.21065 C 0.15443 0.20486 0.15235 0.20625 0.15651 0.20625 L 0.15651 0.20648 " pathEditMode="relative" rAng="0" ptsTypes="AAAAAAAAAAAAAAAAAAAAAAAAAAAAAAAAAAA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657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46966 0.012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2.29167E-6 0.00046 C -0.00078 0.03542 -0.0013 0.07801 -0.00235 0.10787 C -0.00261 0.12083 -0.00339 0.10972 -0.00391 0.11944 C -0.0043 0.13055 -0.00469 0.15185 -0.00508 0.16805 C -0.00521 0.18611 -0.00586 0.23842 -0.00599 0.26366 C -0.00651 0.34699 -0.00586 0.30046 -0.0069 0.35995 C -0.00703 0.37546 -0.00703 0.39421 -0.00729 0.40787 C -0.00755 0.42407 -0.00808 0.43102 -0.00847 0.44398 C -0.01029 0.50208 -0.00847 0.46204 -0.01068 0.50417 C -0.01328 0.63333 -0.01029 0.50023 -0.01263 0.56366 C -0.01302 0.57708 -0.01328 0.59977 -0.0138 0.61204 C -0.01419 0.6206 -0.01459 0.61782 -0.01511 0.62361 C -0.0155 0.63009 -0.01589 0.64236 -0.01628 0.64768 C -0.0168 0.65417 -0.01732 0.65532 -0.01784 0.65995 C -0.01823 0.66389 -0.01875 0.66759 -0.01914 0.67222 C -0.0194 0.6838 -0.01966 0.69861 -0.02005 0.70787 C -0.02031 0.71481 -0.02071 0.71481 -0.02097 0.72014 C -0.02136 0.72708 -0.02175 0.7368 -0.02227 0.74398 C -0.02292 0.7544 -0.0237 0.76204 -0.02435 0.76782 C -0.02891 0.85463 -0.02292 0.75116 -0.02969 0.81574 C -0.03034 0.82153 -0.03073 0.84606 -0.03125 0.85185 C -0.03229 0.86227 -0.03321 0.86042 -0.03438 0.86412 C -0.03477 0.86805 -0.03516 0.87199 -0.03555 0.87592 C -0.03633 0.88356 -0.03711 0.89722 -0.03776 0.89977 C -0.03998 0.9088 -0.04219 0.9081 -0.04427 0.91204 C -0.04714 0.92361 -0.0487 0.93796 -0.05183 0.91204 C -0.05222 0.9081 -0.05235 0.8868 -0.05274 0.87592 C -0.053 0.8669 -0.05339 0.86157 -0.05365 0.85185 C -0.05482 0.81435 -0.05495 0.80023 -0.05586 0.75625 C -0.05651 0.65208 -0.05547 0.75694 -0.05742 0.6838 C -0.05781 0.67153 -0.05781 0.65162 -0.05808 0.63611 C -0.05899 0.56366 -0.05886 0.59907 -0.06211 0.58819 C -0.06367 0.57199 -0.06289 0.57592 -0.06446 0.57592 L -0.06446 0.57662 " pathEditMode="relative" rAng="0" ptsTypes="AAAAAAAAAAAAAAAAAAAAAAAAAAAAAAAAAAA">
                                      <p:cBhvr>
                                        <p:cTn id="4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46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47461 -0.039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3.95833E-6 0.0007 C -0.00403 0.03866 -0.0069 0.08519 -0.01171 0.11783 C -0.0138 0.13195 -0.01757 0.11991 -0.02005 0.13033 C -0.02265 0.14237 -0.02448 0.16575 -0.02669 0.18334 C -0.0276 0.20301 -0.03086 0.26019 -0.03164 0.28774 C -0.0345 0.37871 -0.03112 0.32801 -0.03658 0.39283 C -0.03711 0.40973 -0.03698 0.43033 -0.03828 0.44514 C -0.03997 0.46274 -0.04283 0.47061 -0.04492 0.48473 C -0.05442 0.54815 -0.04492 0.5044 -0.05638 0.55024 C -0.07005 0.69144 -0.05403 0.54607 -0.06653 0.61505 C -0.06901 0.62987 -0.07044 0.65463 -0.07304 0.66806 C -0.075 0.67732 -0.0776 0.67454 -0.07968 0.68079 C -0.08203 0.68774 -0.08398 0.70116 -0.08632 0.70695 C -0.08919 0.71389 -0.09205 0.71528 -0.09466 0.72038 C -0.09687 0.72454 -0.09921 0.72871 -0.1013 0.7338 C -0.10299 0.7463 -0.10429 0.76274 -0.10625 0.77246 C -0.10781 0.78033 -0.10963 0.78033 -0.11132 0.78588 C -0.11367 0.79375 -0.11562 0.80417 -0.11796 0.81204 C -0.12122 0.82338 -0.12604 0.83172 -0.12955 0.8382 C -0.15338 0.93264 -0.12174 0.81968 -0.15781 0.89028 C -0.1608 0.89676 -0.16302 0.92362 -0.16601 0.92987 C -0.17148 0.94121 -0.17708 0.93913 -0.18255 0.94329 C -0.18476 0.94746 -0.18711 0.95163 -0.18932 0.95602 C -0.19309 0.96436 -0.19687 0.97917 -0.20091 0.98218 C -0.21237 0.9919 -0.22421 0.99121 -0.2358 0.99538 C -0.25039 1.00811 -0.25963 1.02362 -0.27552 0.99538 C -0.27786 0.99121 -0.27877 0.96806 -0.28059 0.95602 C -0.28203 0.94607 -0.28398 0.94051 -0.28554 0.92987 C -0.29153 0.88889 -0.29257 0.87338 -0.29713 0.82547 C -0.30065 0.71181 -0.29531 0.82616 -0.30546 0.7463 C -0.30716 0.73311 -0.30742 0.71112 -0.30859 0.69422 C -0.31445 0.61505 -0.31315 0.65394 -0.3302 0.6419 C -0.33906 0.62431 -0.33476 0.62848 -0.34349 0.62848 L -0.34349 0.62917 " pathEditMode="relative" rAng="0" ptsTypes="AAAAAAAAAAAAAAAAAAAAAAAAAAAAAAAAAAA">
                                      <p:cBhvr>
                                        <p:cTn id="5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505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00482 -0.3129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-0.00338 0.03634 -0.00572 0.08102 -0.01002 0.11204 C -0.01184 0.12546 -0.01484 0.11412 -0.01692 0.12454 C -0.01927 0.13542 -0.0207 0.15764 -0.02265 0.17477 C -0.02343 0.19352 -0.02617 0.24792 -0.02695 0.27454 C -0.02929 0.36111 -0.02643 0.3125 -0.03111 0.37454 C -0.03151 0.39074 -0.03138 0.41042 -0.03255 0.42477 C -0.03385 0.44144 -0.03632 0.44884 -0.03815 0.46227 C -0.04622 0.52292 -0.03828 0.48125 -0.04791 0.52477 C -0.0595 0.65972 -0.04596 0.5206 -0.05651 0.58681 C -0.05872 0.60116 -0.05989 0.62454 -0.0621 0.63727 C -0.0638 0.64607 -0.06588 0.64352 -0.0677 0.64931 C -0.06966 0.65625 -0.07148 0.66898 -0.07343 0.67454 C -0.07578 0.68125 -0.07812 0.68241 -0.08046 0.68727 C -0.08229 0.6912 -0.08424 0.69514 -0.08606 0.7 C -0.08736 0.71204 -0.08867 0.72732 -0.09023 0.73704 C -0.09153 0.74468 -0.09309 0.74468 -0.0944 0.74954 C -0.09648 0.75695 -0.09817 0.76713 -0.10013 0.77431 C -0.10299 0.78542 -0.10729 0.79329 -0.11015 0.79907 C -0.13033 0.88982 -0.10351 0.78171 -0.13398 0.84954 C -0.13671 0.85509 -0.13841 0.88125 -0.14101 0.8875 C -0.14557 0.89815 -0.15039 0.89583 -0.15494 0.89977 C -0.1569 0.9037 -0.15872 0.90833 -0.16067 0.91227 C -0.16406 0.92037 -0.16718 0.93449 -0.1707 0.93704 C -0.18033 0.94653 -0.19023 0.94607 -0.20026 0.95 C -0.21263 0.96181 -0.22044 0.97685 -0.23411 0.95 C -0.23593 0.94607 -0.23671 0.92338 -0.23828 0.91227 C -0.23958 0.90208 -0.24114 0.89722 -0.24244 0.8875 C -0.24752 0.84769 -0.24843 0.83287 -0.25234 0.78773 C -0.25533 0.67917 -0.25078 0.78796 -0.25937 0.71204 C -0.26093 0.69907 -0.26119 0.6787 -0.26223 0.6625 C -0.26692 0.58681 -0.26588 0.62361 -0.28059 0.61227 C -0.28789 0.5956 -0.28424 0.59954 -0.29166 0.59954 L -0.29166 0.60046 " pathEditMode="relative" rAng="0" ptsTypes="AAAAAAAAAAAAAAAAAAAAAAAAAAAAAAAA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4824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00117 -0.474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20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KZ Domain Display Black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6</cp:revision>
  <dcterms:created xsi:type="dcterms:W3CDTF">2023-12-17T10:15:42Z</dcterms:created>
  <dcterms:modified xsi:type="dcterms:W3CDTF">2023-12-17T10:45:24Z</dcterms:modified>
</cp:coreProperties>
</file>