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ин" initials="А" lastIdx="1" clrIdx="0">
    <p:extLst>
      <p:ext uri="{19B8F6BF-5375-455C-9EA6-DF929625EA0E}">
        <p15:presenceInfo xmlns:p15="http://schemas.microsoft.com/office/powerpoint/2012/main" userId="Адми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2A06"/>
    <a:srgbClr val="FFB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62" d="100"/>
          <a:sy n="62" d="100"/>
        </p:scale>
        <p:origin x="93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780E7-3E29-4E36-AF1C-5464556964CF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26432-7A3C-4A30-A19D-56BD80677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60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@</a:t>
            </a:r>
            <a:r>
              <a:rPr lang="en-US" sz="1200" dirty="0" err="1"/>
              <a:t>uk.online_bilim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6432-7A3C-4A30-A19D-56BD80677D4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61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0C2AE-DCF9-42B6-9F0D-CBC8FC59D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7BE5A6-F98F-4E62-B38A-6BD046301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C90600-3C2F-44E7-975F-54E511C4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A7A0DA-07A8-43EF-8E64-3AC86AD3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E129C8-109A-4B07-A06F-20C5A6DD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87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25F46-B12B-4121-845B-8BC3C903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0397E8-3436-41B7-896F-978827B15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FEB61-2426-4B41-9EF3-8CB76CCC1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72C0C0-793B-41CD-AECF-36AB8669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B43249-730B-4DCF-8102-A68F55EA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60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F49BAC-9FB8-4277-ACC9-9E1636828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71DE69-CB72-4A58-AAFC-F6D46FA88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5E2264-1159-49A7-ABC7-E4B38A72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A316A-1559-49C6-9345-088DAF6E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BB581-5ADC-433A-853E-2D25F728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00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3262C-93B0-49A0-A942-0F09B1BC0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5DAEFC-D8D6-4623-9926-5C4389AE6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00E9E-CC80-4D5E-8D36-40C55253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A94C5-8DB4-4AAC-A106-EB4888873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86013C-5106-4794-BCCD-D7EEE402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483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693D5-E3B6-4CF7-9B71-5A954A3A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A8123D-43A7-4CBE-ACEA-B951E42F4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9FA27E-B840-4211-AD91-0F07942D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1CEAF9-CAE2-4880-B26F-C6D75AB4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CDC74E-3F46-4401-B3BE-917020D2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9C6B8-ABD8-4BA8-87CF-8019ADA4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0941D-C4FE-4E1F-B6AF-6D088D116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28E16B-3328-42C6-B410-FC5DA50A1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C69AE-E045-4A0B-A611-13FD4B22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40133D-8CAC-4C08-80BD-0D3211D9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0F2E45-9875-4F8F-9374-AD1843CE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42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0A23A-55D5-40AF-855B-B2B7A074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CD6333-D8F1-4CC7-AF07-26C54178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9FF6EF-3C21-4152-959F-03150049B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11CDE6-8332-4D7F-BB17-D09026742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02808D9-91B0-4DEF-A98B-0A835268A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EE43BA-4EC5-4231-BAF2-A308F123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E021CA3-F341-4A5C-89EC-BF1B9BF5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789A73-E2D9-4994-8773-92C865CA7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13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26D40-9E27-4352-A44A-FBC7F18D1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D1093-5710-425A-B196-8C477B14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0FBD7F-514E-4ADB-BA10-07B117D44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19204A-8A41-4F8C-BE20-F330295A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12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A53E4F-C5A2-4E78-8206-5445C5875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F1E82E-1D60-4B65-AA35-6906F3309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C91654-EBEB-42E6-8A83-9A324265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61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DCE51-F880-4942-BCE7-72846AAC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2BC517-5E1E-4C34-A4FA-9C0D79647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586B0A-5B44-4E7D-B98F-CDCDA06CF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D3D808-1BFB-46F3-8C9C-10B1FD42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C240D0-0948-4EF0-A954-ED298810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94A1F7-C6FF-459D-9C31-35BCEA46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49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2568B-6E4E-493E-A03C-7B94E1FD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E3E877-0D96-4732-8044-F8F84F23C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B017BB-D8FD-4D3C-9A36-E90C18CFF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D8ED70-F593-4345-B2E2-00B5B4B9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CA53AB-54DC-4F66-878E-38444747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EA16A3-F0DE-4454-AA07-2DA7762A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91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1C679-A283-4F1F-B71C-3353BADB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BB9183-3422-4F88-95D5-1CB7BDD7E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7DC2BD-C951-4496-B38A-3E3E2D175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62F9C-BCD9-4BF8-9CA3-420127D337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74DFC1-354A-406B-8D30-EA0102B46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B55A74-FF28-44FE-BD4C-A454CDEA7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9AD07-A4A1-4ABE-AA62-FF614CE3A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3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NULL" TargetMode="External"/><Relationship Id="rId18" Type="http://schemas.openxmlformats.org/officeDocument/2006/relationships/image" Target="../media/image2.png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.jp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6.png"/><Relationship Id="rId10" Type="http://schemas.openxmlformats.org/officeDocument/2006/relationships/audio" Target="../media/media5.mp3"/><Relationship Id="rId19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microsoft.com/office/2007/relationships/media" Target="../media/media7.mp3"/><Relationship Id="rId22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7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68A39E-C518-4127-B5A5-B14853C8094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b="12923"/>
          <a:stretch/>
        </p:blipFill>
        <p:spPr>
          <a:xfrm>
            <a:off x="6511393" y="707251"/>
            <a:ext cx="866536" cy="852955"/>
          </a:xfrm>
          <a:prstGeom prst="rect">
            <a:avLst/>
          </a:prstGeom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690BDC-A06C-4A2F-A84C-E5E55AD7C38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7" r="7903" b="17488"/>
          <a:stretch/>
        </p:blipFill>
        <p:spPr>
          <a:xfrm>
            <a:off x="-78063" y="5153441"/>
            <a:ext cx="1784259" cy="17264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0347F9-9016-4944-ABF5-6815E19E1FC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7" r="7903" b="17488"/>
          <a:stretch/>
        </p:blipFill>
        <p:spPr>
          <a:xfrm flipH="1" flipV="1">
            <a:off x="9417396" y="-84427"/>
            <a:ext cx="2994991" cy="289799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87CF05-800A-438A-8E8D-25EF344CD1A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b="12923"/>
          <a:stretch/>
        </p:blipFill>
        <p:spPr>
          <a:xfrm>
            <a:off x="6511393" y="1698318"/>
            <a:ext cx="866536" cy="852955"/>
          </a:xfrm>
          <a:prstGeom prst="rect">
            <a:avLst/>
          </a:prstGeom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5FB72A-4E70-468F-B406-D9D1F196CC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b="12923"/>
          <a:stretch/>
        </p:blipFill>
        <p:spPr>
          <a:xfrm>
            <a:off x="6511393" y="2753048"/>
            <a:ext cx="866536" cy="852955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346EE75-7645-4CC2-BD26-7F1695AE69A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b="12923"/>
          <a:stretch/>
        </p:blipFill>
        <p:spPr>
          <a:xfrm>
            <a:off x="6511393" y="3744115"/>
            <a:ext cx="866536" cy="852955"/>
          </a:xfrm>
          <a:prstGeom prst="rect">
            <a:avLst/>
          </a:prstGeom>
          <a:effectLst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16E6618-2ECA-456F-8B80-FCC9F25A77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b="12923"/>
          <a:stretch/>
        </p:blipFill>
        <p:spPr>
          <a:xfrm>
            <a:off x="6485021" y="4726964"/>
            <a:ext cx="866536" cy="852955"/>
          </a:xfrm>
          <a:prstGeom prst="rect">
            <a:avLst/>
          </a:prstGeom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B071F43-4579-4C3D-A2F7-0902FD373C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b="12923"/>
          <a:stretch/>
        </p:blipFill>
        <p:spPr>
          <a:xfrm>
            <a:off x="6485021" y="5718031"/>
            <a:ext cx="866536" cy="852955"/>
          </a:xfrm>
          <a:prstGeom prst="rect">
            <a:avLst/>
          </a:prstGeom>
          <a:effectLst/>
        </p:spPr>
      </p:pic>
      <p:pic>
        <p:nvPicPr>
          <p:cNvPr id="4" name="адай куйи - Адай күйі">
            <a:hlinkClick r:id="" action="ppaction://media"/>
            <a:extLst>
              <a:ext uri="{FF2B5EF4-FFF2-40B4-BE49-F238E27FC236}">
                <a16:creationId xmlns:a16="http://schemas.microsoft.com/office/drawing/2014/main" id="{B1C7F2E6-1E9B-4186-8DF6-04268BACC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50900" y="922464"/>
            <a:ext cx="609600" cy="6096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E464EEA-06D9-4029-956D-C138F6B64C0F}"/>
              </a:ext>
            </a:extLst>
          </p:cNvPr>
          <p:cNvSpPr/>
          <p:nvPr/>
        </p:nvSpPr>
        <p:spPr>
          <a:xfrm>
            <a:off x="7565490" y="922464"/>
            <a:ext cx="2949448" cy="637742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Адай</a:t>
            </a:r>
            <a:endParaRPr lang="ru-RU" sz="2800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pic>
        <p:nvPicPr>
          <p:cNvPr id="8" name="Балбырауын - Күй">
            <a:hlinkClick r:id="" action="ppaction://media"/>
            <a:extLst>
              <a:ext uri="{FF2B5EF4-FFF2-40B4-BE49-F238E27FC236}">
                <a16:creationId xmlns:a16="http://schemas.microsoft.com/office/drawing/2014/main" id="{350656A5-E833-4027-9707-544B53551C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50900" y="1741054"/>
            <a:ext cx="609600" cy="609600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DA2FE58-2E48-40C8-996C-1F7C8F79A20F}"/>
              </a:ext>
            </a:extLst>
          </p:cNvPr>
          <p:cNvSpPr/>
          <p:nvPr/>
        </p:nvSpPr>
        <p:spPr>
          <a:xfrm>
            <a:off x="7565490" y="1741054"/>
            <a:ext cx="2949448" cy="637742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Балбырауын</a:t>
            </a:r>
            <a:endParaRPr lang="ru-RU" sz="2800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B11D921-00B9-4F69-B474-A5B24C47EB2E}"/>
              </a:ext>
            </a:extLst>
          </p:cNvPr>
          <p:cNvSpPr/>
          <p:nvPr/>
        </p:nvSpPr>
        <p:spPr>
          <a:xfrm>
            <a:off x="7565490" y="2559644"/>
            <a:ext cx="2949448" cy="637742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Аққулар</a:t>
            </a:r>
            <a:endParaRPr lang="ru-RU" sz="2800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pic>
        <p:nvPicPr>
          <p:cNvPr id="24" name="Күй - Аққулар">
            <a:hlinkClick r:id="" action="ppaction://media"/>
            <a:extLst>
              <a:ext uri="{FF2B5EF4-FFF2-40B4-BE49-F238E27FC236}">
                <a16:creationId xmlns:a16="http://schemas.microsoft.com/office/drawing/2014/main" id="{83FD3C90-A086-488C-A102-F7F2FFE6E9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76300" y="2663461"/>
            <a:ext cx="609600" cy="609600"/>
          </a:xfrm>
          <a:prstGeom prst="rect">
            <a:avLst/>
          </a:prstGeom>
        </p:spPr>
      </p:pic>
      <p:pic>
        <p:nvPicPr>
          <p:cNvPr id="25" name="Күй - Көңіл толқыны (www.hotplayer.ru)">
            <a:hlinkClick r:id="" action="ppaction://media"/>
            <a:extLst>
              <a:ext uri="{FF2B5EF4-FFF2-40B4-BE49-F238E27FC236}">
                <a16:creationId xmlns:a16="http://schemas.microsoft.com/office/drawing/2014/main" id="{B763A03A-50E6-45EB-813D-4A7B720E20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31984" y="3559540"/>
            <a:ext cx="609600" cy="609600"/>
          </a:xfrm>
          <a:prstGeom prst="rect">
            <a:avLst/>
          </a:prstGeom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E0157D4-0AE9-4FFA-A096-CDE483E54E9D}"/>
              </a:ext>
            </a:extLst>
          </p:cNvPr>
          <p:cNvSpPr/>
          <p:nvPr/>
        </p:nvSpPr>
        <p:spPr>
          <a:xfrm>
            <a:off x="7565490" y="3429000"/>
            <a:ext cx="2949448" cy="637742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Көңіл толқыны</a:t>
            </a:r>
            <a:endParaRPr lang="ru-RU" sz="2400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pic>
        <p:nvPicPr>
          <p:cNvPr id="27" name="Қизат Сейітқазин - Дауылпаз (күй) (www.hotplayer.ru)">
            <a:hlinkClick r:id="" action="ppaction://media"/>
            <a:extLst>
              <a:ext uri="{FF2B5EF4-FFF2-40B4-BE49-F238E27FC236}">
                <a16:creationId xmlns:a16="http://schemas.microsoft.com/office/drawing/2014/main" id="{19082433-6D5B-49FC-887B-687FBC0BA68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31984" y="4481947"/>
            <a:ext cx="609600" cy="609600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0F2EA90A-8546-4487-9B34-1687D45E51B8}"/>
              </a:ext>
            </a:extLst>
          </p:cNvPr>
          <p:cNvSpPr/>
          <p:nvPr/>
        </p:nvSpPr>
        <p:spPr>
          <a:xfrm>
            <a:off x="7565490" y="4264128"/>
            <a:ext cx="2949448" cy="637742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Дауылпаз</a:t>
            </a:r>
            <a:endParaRPr lang="ru-RU" sz="2400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pic>
        <p:nvPicPr>
          <p:cNvPr id="29" name="Күй - Саржайлау (Құрманғазы) (www.hotplayer.ru)">
            <a:hlinkClick r:id="" action="ppaction://media"/>
            <a:extLst>
              <a:ext uri="{FF2B5EF4-FFF2-40B4-BE49-F238E27FC236}">
                <a16:creationId xmlns:a16="http://schemas.microsoft.com/office/drawing/2014/main" id="{3FC75195-F07B-40DB-BB8E-81CDECE269A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34854" y="5368655"/>
            <a:ext cx="609600" cy="609600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C8FB97E-B89C-46C2-81BF-395DE5581BDF}"/>
              </a:ext>
            </a:extLst>
          </p:cNvPr>
          <p:cNvSpPr/>
          <p:nvPr/>
        </p:nvSpPr>
        <p:spPr>
          <a:xfrm>
            <a:off x="7565490" y="5035713"/>
            <a:ext cx="2949448" cy="637742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Саржайлау</a:t>
            </a:r>
            <a:endParaRPr lang="ru-RU" sz="2400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pic>
        <p:nvPicPr>
          <p:cNvPr id="31" name="Күй - Ақбай (Құрманғазы) (www.hotplayer.ru)">
            <a:hlinkClick r:id="" action="ppaction://media"/>
            <a:extLst>
              <a:ext uri="{FF2B5EF4-FFF2-40B4-BE49-F238E27FC236}">
                <a16:creationId xmlns:a16="http://schemas.microsoft.com/office/drawing/2014/main" id="{B2683F4C-32A3-4F6A-9404-93646A06F753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876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15938" y="6260812"/>
            <a:ext cx="609600" cy="609600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025B8FC8-FAB4-4FAF-932C-223D6B3E7C44}"/>
              </a:ext>
            </a:extLst>
          </p:cNvPr>
          <p:cNvSpPr/>
          <p:nvPr/>
        </p:nvSpPr>
        <p:spPr>
          <a:xfrm>
            <a:off x="7565490" y="5809175"/>
            <a:ext cx="2949448" cy="637742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Ақбай</a:t>
            </a:r>
            <a:endParaRPr lang="ru-RU" sz="2400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7A0C4323-FB36-4000-A101-48683F52E3D0}"/>
              </a:ext>
            </a:extLst>
          </p:cNvPr>
          <p:cNvCxnSpPr/>
          <p:nvPr/>
        </p:nvCxnSpPr>
        <p:spPr>
          <a:xfrm flipH="1">
            <a:off x="2795365" y="1133728"/>
            <a:ext cx="121073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DFF828B3-9D64-4B07-B6EA-3CC1AA409706}"/>
              </a:ext>
            </a:extLst>
          </p:cNvPr>
          <p:cNvCxnSpPr>
            <a:cxnSpLocks/>
          </p:cNvCxnSpPr>
          <p:nvPr/>
        </p:nvCxnSpPr>
        <p:spPr>
          <a:xfrm flipH="1">
            <a:off x="2526224" y="1071503"/>
            <a:ext cx="3135608" cy="62681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56686242-EE45-469A-BFFC-3F1AA7203BD6}"/>
              </a:ext>
            </a:extLst>
          </p:cNvPr>
          <p:cNvCxnSpPr/>
          <p:nvPr/>
        </p:nvCxnSpPr>
        <p:spPr>
          <a:xfrm flipH="1">
            <a:off x="2883297" y="2378796"/>
            <a:ext cx="121073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EF099DF8-374A-4223-9A2E-04C8F073FC49}"/>
              </a:ext>
            </a:extLst>
          </p:cNvPr>
          <p:cNvCxnSpPr/>
          <p:nvPr/>
        </p:nvCxnSpPr>
        <p:spPr>
          <a:xfrm flipH="1">
            <a:off x="2883297" y="2683932"/>
            <a:ext cx="121073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4290186A-7652-4995-AC00-905448ED5FA0}"/>
              </a:ext>
            </a:extLst>
          </p:cNvPr>
          <p:cNvCxnSpPr/>
          <p:nvPr/>
        </p:nvCxnSpPr>
        <p:spPr>
          <a:xfrm flipH="1">
            <a:off x="2883297" y="4264128"/>
            <a:ext cx="121073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7CE21AB1-5177-442D-8CE7-3168157E686D}"/>
              </a:ext>
            </a:extLst>
          </p:cNvPr>
          <p:cNvCxnSpPr/>
          <p:nvPr/>
        </p:nvCxnSpPr>
        <p:spPr>
          <a:xfrm flipH="1">
            <a:off x="2883297" y="4582510"/>
            <a:ext cx="121073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1C584C4E-CF78-4067-8CAB-93C6AFE0E861}"/>
              </a:ext>
            </a:extLst>
          </p:cNvPr>
          <p:cNvCxnSpPr>
            <a:cxnSpLocks/>
          </p:cNvCxnSpPr>
          <p:nvPr/>
        </p:nvCxnSpPr>
        <p:spPr>
          <a:xfrm flipH="1">
            <a:off x="2795365" y="5367811"/>
            <a:ext cx="2866467" cy="2258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656BBE35-22D0-481D-8667-D749C43D1412}"/>
              </a:ext>
            </a:extLst>
          </p:cNvPr>
          <p:cNvCxnSpPr/>
          <p:nvPr/>
        </p:nvCxnSpPr>
        <p:spPr>
          <a:xfrm flipH="1">
            <a:off x="2883297" y="5825083"/>
            <a:ext cx="121073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04561AEC-1313-4F4E-90ED-429853426BC0}"/>
              </a:ext>
            </a:extLst>
          </p:cNvPr>
          <p:cNvCxnSpPr/>
          <p:nvPr/>
        </p:nvCxnSpPr>
        <p:spPr>
          <a:xfrm flipH="1">
            <a:off x="2883297" y="6328142"/>
            <a:ext cx="121073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D6A6B60-2E25-43B7-A7F4-1774D6DB30BE}"/>
              </a:ext>
            </a:extLst>
          </p:cNvPr>
          <p:cNvSpPr/>
          <p:nvPr/>
        </p:nvSpPr>
        <p:spPr>
          <a:xfrm>
            <a:off x="1899768" y="920762"/>
            <a:ext cx="835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Басы</a:t>
            </a:r>
            <a:endParaRPr lang="ru-RU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93826B7-4590-4084-B8AC-3432422D7520}"/>
              </a:ext>
            </a:extLst>
          </p:cNvPr>
          <p:cNvSpPr/>
          <p:nvPr/>
        </p:nvSpPr>
        <p:spPr>
          <a:xfrm>
            <a:off x="1505931" y="1532064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Құлағы</a:t>
            </a:r>
            <a:endParaRPr lang="ru-RU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80BFDDE-4419-4F83-9F2D-A13A1B06D2CE}"/>
              </a:ext>
            </a:extLst>
          </p:cNvPr>
          <p:cNvSpPr/>
          <p:nvPr/>
        </p:nvSpPr>
        <p:spPr>
          <a:xfrm>
            <a:off x="1697046" y="217819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Пернелер</a:t>
            </a:r>
            <a:endParaRPr lang="ru-RU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45DCE56B-A7AB-47F4-BF18-335DF807AB14}"/>
              </a:ext>
            </a:extLst>
          </p:cNvPr>
          <p:cNvSpPr/>
          <p:nvPr/>
        </p:nvSpPr>
        <p:spPr>
          <a:xfrm>
            <a:off x="1840514" y="2546784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Мойны</a:t>
            </a:r>
            <a:endParaRPr lang="ru-RU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DB25DA2C-22C7-4E71-8098-7CA45ABA97D9}"/>
              </a:ext>
            </a:extLst>
          </p:cNvPr>
          <p:cNvSpPr/>
          <p:nvPr/>
        </p:nvSpPr>
        <p:spPr>
          <a:xfrm>
            <a:off x="2011556" y="4035267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Ішегі</a:t>
            </a:r>
            <a:endParaRPr lang="ru-RU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sp>
        <p:nvSpPr>
          <p:cNvPr id="1024" name="Прямоугольник 1023">
            <a:extLst>
              <a:ext uri="{FF2B5EF4-FFF2-40B4-BE49-F238E27FC236}">
                <a16:creationId xmlns:a16="http://schemas.microsoft.com/office/drawing/2014/main" id="{3FB31B03-408A-4D5F-B134-C5F7B164CE0F}"/>
              </a:ext>
            </a:extLst>
          </p:cNvPr>
          <p:cNvSpPr/>
          <p:nvPr/>
        </p:nvSpPr>
        <p:spPr>
          <a:xfrm>
            <a:off x="1932923" y="4417415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Ойығы</a:t>
            </a:r>
            <a:endParaRPr lang="ru-RU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sp>
        <p:nvSpPr>
          <p:cNvPr id="1025" name="Прямоугольник 1024">
            <a:extLst>
              <a:ext uri="{FF2B5EF4-FFF2-40B4-BE49-F238E27FC236}">
                <a16:creationId xmlns:a16="http://schemas.microsoft.com/office/drawing/2014/main" id="{4D252142-4DCA-4F02-AAA1-9800E69C9518}"/>
              </a:ext>
            </a:extLst>
          </p:cNvPr>
          <p:cNvSpPr/>
          <p:nvPr/>
        </p:nvSpPr>
        <p:spPr>
          <a:xfrm>
            <a:off x="1700995" y="5169918"/>
            <a:ext cx="1233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Шанағы</a:t>
            </a:r>
            <a:endParaRPr lang="ru-RU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sp>
        <p:nvSpPr>
          <p:cNvPr id="1026" name="Прямоугольник 1025">
            <a:extLst>
              <a:ext uri="{FF2B5EF4-FFF2-40B4-BE49-F238E27FC236}">
                <a16:creationId xmlns:a16="http://schemas.microsoft.com/office/drawing/2014/main" id="{1E8281C6-0DB2-4C04-8244-4F5C693483B4}"/>
              </a:ext>
            </a:extLst>
          </p:cNvPr>
          <p:cNvSpPr/>
          <p:nvPr/>
        </p:nvSpPr>
        <p:spPr>
          <a:xfrm>
            <a:off x="1953515" y="5624509"/>
            <a:ext cx="816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Тиегі</a:t>
            </a:r>
            <a:endParaRPr lang="ru-RU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sp>
        <p:nvSpPr>
          <p:cNvPr id="1027" name="Прямоугольник 1026">
            <a:extLst>
              <a:ext uri="{FF2B5EF4-FFF2-40B4-BE49-F238E27FC236}">
                <a16:creationId xmlns:a16="http://schemas.microsoft.com/office/drawing/2014/main" id="{E1A2D379-5918-4369-8764-A2DBD084DFCC}"/>
              </a:ext>
            </a:extLst>
          </p:cNvPr>
          <p:cNvSpPr/>
          <p:nvPr/>
        </p:nvSpPr>
        <p:spPr>
          <a:xfrm>
            <a:off x="1799582" y="6103380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Түймесі</a:t>
            </a:r>
            <a:endParaRPr lang="ru-RU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sp>
        <p:nvSpPr>
          <p:cNvPr id="1029" name="Прямоугольник 1028">
            <a:extLst>
              <a:ext uri="{FF2B5EF4-FFF2-40B4-BE49-F238E27FC236}">
                <a16:creationId xmlns:a16="http://schemas.microsoft.com/office/drawing/2014/main" id="{27BE73B0-17AC-47ED-A7C1-257BAE3126B1}"/>
              </a:ext>
            </a:extLst>
          </p:cNvPr>
          <p:cNvSpPr/>
          <p:nvPr/>
        </p:nvSpPr>
        <p:spPr>
          <a:xfrm>
            <a:off x="3162403" y="83765"/>
            <a:ext cx="30219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4400" dirty="0">
                <a:solidFill>
                  <a:srgbClr val="8B2A06"/>
                </a:solidFill>
                <a:latin typeface="KZ Domain Display Black" panose="020A0A030805050D0203" pitchFamily="18" charset="-52"/>
              </a:rPr>
              <a:t>Домбыра</a:t>
            </a:r>
            <a:endParaRPr lang="ru-RU" sz="4400" dirty="0">
              <a:solidFill>
                <a:srgbClr val="8B2A06"/>
              </a:solidFill>
              <a:latin typeface="KZ Domain Display Black" panose="020A0A030805050D0203" pitchFamily="18" charset="-52"/>
            </a:endParaRPr>
          </a:p>
        </p:txBody>
      </p:sp>
      <p:grpSp>
        <p:nvGrpSpPr>
          <p:cNvPr id="1035" name="Группа 1034">
            <a:extLst>
              <a:ext uri="{FF2B5EF4-FFF2-40B4-BE49-F238E27FC236}">
                <a16:creationId xmlns:a16="http://schemas.microsoft.com/office/drawing/2014/main" id="{4A63DDC8-FFDF-4615-8ACA-C031F0929B2E}"/>
              </a:ext>
            </a:extLst>
          </p:cNvPr>
          <p:cNvGrpSpPr/>
          <p:nvPr/>
        </p:nvGrpSpPr>
        <p:grpSpPr>
          <a:xfrm>
            <a:off x="3162404" y="920763"/>
            <a:ext cx="9029596" cy="6021475"/>
            <a:chOff x="3162404" y="920763"/>
            <a:chExt cx="9029596" cy="6021475"/>
          </a:xfrm>
        </p:grpSpPr>
        <p:pic>
          <p:nvPicPr>
            <p:cNvPr id="1030" name="Picture 6" descr="https://papik.pro/uploads/posts/2023-02/1676020159_papik-pro-p-dombira-risunok-33.jpg">
              <a:extLst>
                <a:ext uri="{FF2B5EF4-FFF2-40B4-BE49-F238E27FC236}">
                  <a16:creationId xmlns:a16="http://schemas.microsoft.com/office/drawing/2014/main" id="{0EE4C4FE-9DFE-40F9-B526-1C99716E3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352" b="89692" l="3750" r="97563">
                          <a14:foregroundMark x1="11688" y1="76621" x2="26250" y2="74601"/>
                          <a14:foregroundMark x1="6313" y1="23273" x2="8938" y2="29649"/>
                          <a14:foregroundMark x1="3750" y1="25292" x2="5625" y2="35175"/>
                          <a14:foregroundMark x1="95938" y1="31243" x2="92938" y2="31243"/>
                          <a14:foregroundMark x1="5188" y1="70563" x2="10313" y2="70563"/>
                          <a14:foregroundMark x1="97563" y1="74176" x2="97563" y2="78959"/>
                          <a14:foregroundMark x1="15000" y1="9352" x2="17125" y2="10521"/>
                          <a14:foregroundMark x1="77438" y1="69819" x2="74875" y2="702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044711" y="2038456"/>
              <a:ext cx="5427740" cy="319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94406437-EF18-4646-947D-8069DA20F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999" y="6350875"/>
              <a:ext cx="1579001" cy="591363"/>
            </a:xfrm>
            <a:prstGeom prst="rect">
              <a:avLst/>
            </a:prstGeom>
          </p:spPr>
        </p:pic>
      </p:grpSp>
      <p:pic>
        <p:nvPicPr>
          <p:cNvPr id="1032" name="Picture 8" descr="https://w7.pngwing.com/pngs/231/11/png-transparent-computer-icons-social-media-business-marketing-facebook-social-media-text-hand-service.png">
            <a:extLst>
              <a:ext uri="{FF2B5EF4-FFF2-40B4-BE49-F238E27FC236}">
                <a16:creationId xmlns:a16="http://schemas.microsoft.com/office/drawing/2014/main" id="{6804B370-58B4-4DED-B8A9-D149ACD0E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3370" l="6304" r="94022">
                        <a14:foregroundMark x1="93804" y1="64130" x2="94239" y2="67391"/>
                        <a14:foregroundMark x1="70978" y1="92935" x2="71413" y2="93370"/>
                        <a14:foregroundMark x1="51739" y1="25761" x2="50652" y2="25761"/>
                        <a14:foregroundMark x1="39565" y1="13152" x2="38587" y2="13804"/>
                        <a14:foregroundMark x1="20761" y1="14891" x2="22826" y2="16739"/>
                        <a14:foregroundMark x1="12609" y1="30326" x2="13261" y2="31196"/>
                        <a14:foregroundMark x1="15761" y1="44783" x2="15761" y2="44783"/>
                        <a14:foregroundMark x1="6304" y1="28696" x2="6304" y2="2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14" y="5876415"/>
            <a:ext cx="641510" cy="64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1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5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7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09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985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9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871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52" grpId="0"/>
      <p:bldP spid="59" grpId="0"/>
      <p:bldP spid="61" grpId="0"/>
      <p:bldP spid="62" grpId="0"/>
      <p:bldP spid="63" grpId="0"/>
      <p:bldP spid="1024" grpId="0"/>
      <p:bldP spid="1025" grpId="0"/>
      <p:bldP spid="1026" grpId="0"/>
      <p:bldP spid="102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25</Words>
  <Application>Microsoft Office PowerPoint</Application>
  <PresentationFormat>Широкоэкранный</PresentationFormat>
  <Paragraphs>19</Paragraphs>
  <Slides>1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KZ Domain Display Black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12</cp:revision>
  <dcterms:created xsi:type="dcterms:W3CDTF">2023-11-30T08:14:47Z</dcterms:created>
  <dcterms:modified xsi:type="dcterms:W3CDTF">2023-11-30T10:16:00Z</dcterms:modified>
</cp:coreProperties>
</file>