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64" r:id="rId7"/>
  </p:sldIdLst>
  <p:sldSz cx="6858000" cy="9906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2308" y="-21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oni.club/uploads/posts/2023-01/1674391118_foni-club-p-fon-goluboi-s-kazakhskim-ornamentom-5.png"/>
          <p:cNvPicPr>
            <a:picLocks noChangeAspect="1" noChangeArrowheads="1"/>
          </p:cNvPicPr>
          <p:nvPr/>
        </p:nvPicPr>
        <p:blipFill>
          <a:blip r:embed="rId2">
            <a:lum bright="11000" contrast="5000"/>
          </a:blip>
          <a:srcRect l="46440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8" name="Picture 2" descr="https://funforkids.ru/pictures/23feb/23f20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382" r="91045"/>
          <a:stretch>
            <a:fillRect/>
          </a:stretch>
        </p:blipFill>
        <p:spPr bwMode="auto">
          <a:xfrm>
            <a:off x="0" y="9132123"/>
            <a:ext cx="6858000" cy="773877"/>
          </a:xfrm>
          <a:prstGeom prst="rect">
            <a:avLst/>
          </a:prstGeom>
          <a:noFill/>
        </p:spPr>
      </p:pic>
      <p:pic>
        <p:nvPicPr>
          <p:cNvPr id="4098" name="Picture 2" descr="https://catherineasquithgallery.com/uploads/posts/2021-02/1612900254_1-p-fon-dlya-prezentatsii-s-krasnoi-ramkoi-2.png"/>
          <p:cNvPicPr>
            <a:picLocks noChangeAspect="1" noChangeArrowheads="1"/>
          </p:cNvPicPr>
          <p:nvPr/>
        </p:nvPicPr>
        <p:blipFill>
          <a:blip r:embed="rId4"/>
          <a:srcRect l="2343" t="3125" r="2343" b="3125"/>
          <a:stretch>
            <a:fillRect/>
          </a:stretch>
        </p:blipFill>
        <p:spPr bwMode="auto">
          <a:xfrm rot="5400000">
            <a:off x="-1524000" y="1524000"/>
            <a:ext cx="9906000" cy="6858000"/>
          </a:xfrm>
          <a:prstGeom prst="rect">
            <a:avLst/>
          </a:prstGeom>
          <a:noFill/>
        </p:spPr>
      </p:pic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5">
            <a:lum bright="5000" contrast="8000"/>
          </a:blip>
          <a:srcRect l="5208" t="2077" r="47917"/>
          <a:stretch>
            <a:fillRect/>
          </a:stretch>
        </p:blipFill>
        <p:spPr>
          <a:xfrm>
            <a:off x="1" y="232139"/>
            <a:ext cx="2830505" cy="6423432"/>
          </a:xfrm>
          <a:prstGeom prst="rect">
            <a:avLst/>
          </a:prstGeom>
        </p:spPr>
      </p:pic>
      <p:pic>
        <p:nvPicPr>
          <p:cNvPr id="5" name="Рисунок 4" descr="1674145150_gas-kvas-com-p-vechnii-ogon-risunok-den-pobedi-26 (1).png"/>
          <p:cNvPicPr>
            <a:picLocks noChangeAspect="1"/>
          </p:cNvPicPr>
          <p:nvPr/>
        </p:nvPicPr>
        <p:blipFill>
          <a:blip r:embed="rId6">
            <a:lum bright="4000" contrast="8000"/>
          </a:blip>
          <a:stretch>
            <a:fillRect/>
          </a:stretch>
        </p:blipFill>
        <p:spPr>
          <a:xfrm>
            <a:off x="854054" y="6406018"/>
            <a:ext cx="5149893" cy="3499982"/>
          </a:xfrm>
          <a:prstGeom prst="rect">
            <a:avLst/>
          </a:prstGeom>
        </p:spPr>
      </p:pic>
      <p:pic>
        <p:nvPicPr>
          <p:cNvPr id="4100" name="Picture 4" descr="https://fikiwiki.com/uploads/posts/2022-02/1644993952_4-fikiwiki-com-p-kartinki-tsifra-9-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7000" contrast="44000"/>
          </a:blip>
          <a:srcRect/>
          <a:stretch>
            <a:fillRect/>
          </a:stretch>
        </p:blipFill>
        <p:spPr bwMode="auto">
          <a:xfrm>
            <a:off x="2357431" y="2089527"/>
            <a:ext cx="1500198" cy="233197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1785926" y="4953000"/>
            <a:ext cx="4500594" cy="6907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kk-KZ" sz="44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ЖЕҢІС КҮНІ!</a:t>
            </a:r>
            <a:endParaRPr lang="ru-RU" sz="4400" b="1" dirty="0" smtClean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876" y="3792133"/>
            <a:ext cx="2857520" cy="61331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kk-KZ" sz="44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МАМЫР</a:t>
            </a:r>
            <a:endParaRPr lang="ru-RU" sz="4400" b="1" dirty="0" smtClean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oni.club/uploads/posts/2023-01/1674391118_foni-club-p-fon-goluboi-s-kazakhskim-ornamentom-5.png"/>
          <p:cNvPicPr>
            <a:picLocks noChangeAspect="1" noChangeArrowheads="1"/>
          </p:cNvPicPr>
          <p:nvPr/>
        </p:nvPicPr>
        <p:blipFill>
          <a:blip r:embed="rId2">
            <a:lum bright="11000" contrast="5000"/>
          </a:blip>
          <a:srcRect l="46440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3" name="Рисунок 2" descr="depositphotos_367655062-stock-illustration-holiday-may-victory-day-anniversary.png"/>
          <p:cNvPicPr>
            <a:picLocks noChangeAspect="1"/>
          </p:cNvPicPr>
          <p:nvPr/>
        </p:nvPicPr>
        <p:blipFill>
          <a:blip r:embed="rId3" cstate="print"/>
          <a:srcRect b="13541"/>
          <a:stretch>
            <a:fillRect/>
          </a:stretch>
        </p:blipFill>
        <p:spPr>
          <a:xfrm>
            <a:off x="214290" y="1"/>
            <a:ext cx="3214710" cy="1693691"/>
          </a:xfrm>
          <a:prstGeom prst="rect">
            <a:avLst/>
          </a:prstGeom>
        </p:spPr>
      </p:pic>
      <p:pic>
        <p:nvPicPr>
          <p:cNvPr id="12" name="Рисунок 11" descr="15867658951256984095e9420474acba-s1200 (2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71" y="3381364"/>
            <a:ext cx="6500858" cy="6291387"/>
          </a:xfrm>
          <a:prstGeom prst="rect">
            <a:avLst/>
          </a:prstGeom>
        </p:spPr>
      </p:pic>
      <p:pic>
        <p:nvPicPr>
          <p:cNvPr id="11" name="Picture 2" descr="https://catherineasquithgallery.com/uploads/posts/2021-02/1612900254_1-p-fon-dlya-prezentatsii-s-krasnoi-ramkoi-2.png"/>
          <p:cNvPicPr>
            <a:picLocks noChangeAspect="1" noChangeArrowheads="1"/>
          </p:cNvPicPr>
          <p:nvPr/>
        </p:nvPicPr>
        <p:blipFill>
          <a:blip r:embed="rId5"/>
          <a:srcRect l="2343" t="3125" r="2343" b="3125"/>
          <a:stretch>
            <a:fillRect/>
          </a:stretch>
        </p:blipFill>
        <p:spPr bwMode="auto">
          <a:xfrm rot="5400000">
            <a:off x="-1524000" y="1524000"/>
            <a:ext cx="9906000" cy="6858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571588" y="619095"/>
            <a:ext cx="52864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Бүгін бізде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бейбітшілік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таңымыз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Себебі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батыр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болған қанымыз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Жеңіс күні бүгін бізде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мереке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Тек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батырларға арналған бұл әніміз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Біз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үшін батырлардың рухы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биік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үшін кетті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жанын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қиып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Кетті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келмеске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біздер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үшін салып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терін</a:t>
            </a:r>
            <a:r>
              <a:rPr lang="ru-RU" sz="2400" b="1" dirty="0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күшін</a:t>
            </a:r>
            <a:endParaRPr lang="ru-RU" sz="2400" b="1" dirty="0">
              <a:solidFill>
                <a:srgbClr val="0000CC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1620475641_23.png"/>
          <p:cNvPicPr>
            <a:picLocks noChangeAspect="1"/>
          </p:cNvPicPr>
          <p:nvPr/>
        </p:nvPicPr>
        <p:blipFill>
          <a:blip r:embed="rId6" cstate="print"/>
          <a:srcRect t="14701" b="39299"/>
          <a:stretch>
            <a:fillRect/>
          </a:stretch>
        </p:blipFill>
        <p:spPr>
          <a:xfrm>
            <a:off x="535761" y="7762860"/>
            <a:ext cx="5786478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oni.club/uploads/posts/2023-01/1674391118_foni-club-p-fon-goluboi-s-kazakhskim-ornamentom-5.png"/>
          <p:cNvPicPr>
            <a:picLocks noChangeAspect="1" noChangeArrowheads="1"/>
          </p:cNvPicPr>
          <p:nvPr/>
        </p:nvPicPr>
        <p:blipFill>
          <a:blip r:embed="rId2">
            <a:lum bright="11000" contrast="5000"/>
          </a:blip>
          <a:srcRect l="46440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11" name="Picture 2" descr="https://catherineasquithgallery.com/uploads/posts/2021-02/1612900254_1-p-fon-dlya-prezentatsii-s-krasnoi-ramkoi-2.png"/>
          <p:cNvPicPr>
            <a:picLocks noChangeAspect="1" noChangeArrowheads="1"/>
          </p:cNvPicPr>
          <p:nvPr/>
        </p:nvPicPr>
        <p:blipFill>
          <a:blip r:embed="rId3"/>
          <a:srcRect l="2343" t="3125" r="2343" b="3125"/>
          <a:stretch>
            <a:fillRect/>
          </a:stretch>
        </p:blipFill>
        <p:spPr bwMode="auto">
          <a:xfrm rot="5400000">
            <a:off x="-1524000" y="1524000"/>
            <a:ext cx="9906000" cy="6858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14356" y="5310190"/>
            <a:ext cx="5786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Жеңіс!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Жеңіс тебіренткен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жанды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Қуаныштан жанарлардан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тамды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Халқым аңсап, күткен ізгі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үмітпен,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Бейбіт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күннің ұлы маршы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басталды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4" name="Picture 6" descr="https://cs14.pikabu.ru/post_img/big/2022/05/08/11/1652034944120992828.jpg"/>
          <p:cNvPicPr>
            <a:picLocks noChangeAspect="1" noChangeArrowheads="1"/>
          </p:cNvPicPr>
          <p:nvPr/>
        </p:nvPicPr>
        <p:blipFill>
          <a:blip r:embed="rId4"/>
          <a:srcRect l="11111"/>
          <a:stretch>
            <a:fillRect/>
          </a:stretch>
        </p:blipFill>
        <p:spPr bwMode="auto">
          <a:xfrm>
            <a:off x="714355" y="452406"/>
            <a:ext cx="5429289" cy="47559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0" name="Рисунок 9" descr="qr8252387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04" y="6810388"/>
            <a:ext cx="2809878" cy="2809878"/>
          </a:xfrm>
          <a:prstGeom prst="rect">
            <a:avLst/>
          </a:prstGeom>
        </p:spPr>
      </p:pic>
      <p:pic>
        <p:nvPicPr>
          <p:cNvPr id="13" name="Рисунок 12" descr="1620475641_23.png"/>
          <p:cNvPicPr>
            <a:picLocks noChangeAspect="1"/>
          </p:cNvPicPr>
          <p:nvPr/>
        </p:nvPicPr>
        <p:blipFill>
          <a:blip r:embed="rId6" cstate="print"/>
          <a:srcRect t="14701" b="39299"/>
          <a:stretch>
            <a:fillRect/>
          </a:stretch>
        </p:blipFill>
        <p:spPr>
          <a:xfrm>
            <a:off x="3429000" y="8239148"/>
            <a:ext cx="2893239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oni.club/uploads/posts/2023-01/1674391118_foni-club-p-fon-goluboi-s-kazakhskim-ornamentom-5.png"/>
          <p:cNvPicPr>
            <a:picLocks noChangeAspect="1" noChangeArrowheads="1"/>
          </p:cNvPicPr>
          <p:nvPr/>
        </p:nvPicPr>
        <p:blipFill>
          <a:blip r:embed="rId2">
            <a:lum bright="11000" contrast="5000"/>
          </a:blip>
          <a:srcRect l="46440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11" name="Picture 2" descr="https://catherineasquithgallery.com/uploads/posts/2021-02/1612900254_1-p-fon-dlya-prezentatsii-s-krasnoi-ramkoi-2.png"/>
          <p:cNvPicPr>
            <a:picLocks noChangeAspect="1" noChangeArrowheads="1"/>
          </p:cNvPicPr>
          <p:nvPr/>
        </p:nvPicPr>
        <p:blipFill>
          <a:blip r:embed="rId3"/>
          <a:srcRect l="2343" t="3125" r="2343" b="3125"/>
          <a:stretch>
            <a:fillRect/>
          </a:stretch>
        </p:blipFill>
        <p:spPr bwMode="auto">
          <a:xfrm rot="5400000">
            <a:off x="-1524000" y="1524000"/>
            <a:ext cx="9906000" cy="6858000"/>
          </a:xfrm>
          <a:prstGeom prst="rect">
            <a:avLst/>
          </a:prstGeom>
          <a:noFill/>
        </p:spPr>
      </p:pic>
      <p:pic>
        <p:nvPicPr>
          <p:cNvPr id="17410" name="Picture 2" descr="https://akt.sud.kz/sites/default/files/aliamoldagulova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9" y="4333870"/>
            <a:ext cx="4115769" cy="30956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8" name="Рисунок 17" descr="1612877246_33-p-krasnii-fon-vov-38.jpg"/>
          <p:cNvPicPr>
            <a:picLocks noChangeAspect="1"/>
          </p:cNvPicPr>
          <p:nvPr/>
        </p:nvPicPr>
        <p:blipFill>
          <a:blip r:embed="rId5" cstate="print"/>
          <a:srcRect t="12500"/>
          <a:stretch>
            <a:fillRect/>
          </a:stretch>
        </p:blipFill>
        <p:spPr>
          <a:xfrm rot="5400000" flipV="1">
            <a:off x="772099" y="275600"/>
            <a:ext cx="3313540" cy="40005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071679" y="6655606"/>
            <a:ext cx="3181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i="1" dirty="0" smtClean="0">
                <a:solidFill>
                  <a:schemeClr val="bg1"/>
                </a:solidFill>
              </a:rPr>
              <a:t>Әлия Молдағұлова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maxresdefault (1).png"/>
          <p:cNvPicPr>
            <a:picLocks noChangeAspect="1"/>
          </p:cNvPicPr>
          <p:nvPr/>
        </p:nvPicPr>
        <p:blipFill>
          <a:blip r:embed="rId6"/>
          <a:srcRect l="56250" b="4650"/>
          <a:stretch>
            <a:fillRect/>
          </a:stretch>
        </p:blipFill>
        <p:spPr>
          <a:xfrm>
            <a:off x="2000241" y="696486"/>
            <a:ext cx="2389181" cy="31730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1480" y="1779962"/>
            <a:ext cx="22076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200" b="1" i="1" dirty="0" smtClean="0"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</a:rPr>
              <a:t>Мәншүк </a:t>
            </a:r>
          </a:p>
          <a:p>
            <a:pPr algn="ctr"/>
            <a:r>
              <a:rPr lang="kk-KZ" sz="3200" b="1" i="1" dirty="0" smtClean="0"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</a:rPr>
              <a:t>Мәметова</a:t>
            </a:r>
          </a:p>
        </p:txBody>
      </p:sp>
      <p:pic>
        <p:nvPicPr>
          <p:cNvPr id="18438" name="Picture 6" descr="https://catherineasquithgallery.com/uploads/posts/2021-02/1612930114_94-p-fon-krasnie-gvozdiki-14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692127">
            <a:off x="4260711" y="1797495"/>
            <a:ext cx="2476517" cy="1996239"/>
          </a:xfrm>
          <a:prstGeom prst="rect">
            <a:avLst/>
          </a:prstGeom>
          <a:noFill/>
        </p:spPr>
      </p:pic>
      <p:pic>
        <p:nvPicPr>
          <p:cNvPr id="13" name="Рисунок 12" descr="1620475641_23.png"/>
          <p:cNvPicPr>
            <a:picLocks noChangeAspect="1"/>
          </p:cNvPicPr>
          <p:nvPr/>
        </p:nvPicPr>
        <p:blipFill>
          <a:blip r:embed="rId8" cstate="print"/>
          <a:srcRect t="14701" b="39299"/>
          <a:stretch>
            <a:fillRect/>
          </a:stretch>
        </p:blipFill>
        <p:spPr>
          <a:xfrm>
            <a:off x="535761" y="7596206"/>
            <a:ext cx="5786478" cy="2309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oni.club/uploads/posts/2023-01/1674391118_foni-club-p-fon-goluboi-s-kazakhskim-ornamentom-5.png"/>
          <p:cNvPicPr>
            <a:picLocks noChangeAspect="1" noChangeArrowheads="1"/>
          </p:cNvPicPr>
          <p:nvPr/>
        </p:nvPicPr>
        <p:blipFill>
          <a:blip r:embed="rId2">
            <a:lum bright="11000" contrast="5000"/>
          </a:blip>
          <a:srcRect l="46440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11" name="Picture 2" descr="https://catherineasquithgallery.com/uploads/posts/2021-02/1612900254_1-p-fon-dlya-prezentatsii-s-krasnoi-ramkoi-2.png"/>
          <p:cNvPicPr>
            <a:picLocks noChangeAspect="1" noChangeArrowheads="1"/>
          </p:cNvPicPr>
          <p:nvPr/>
        </p:nvPicPr>
        <p:blipFill>
          <a:blip r:embed="rId3"/>
          <a:srcRect l="2343" t="3125" r="2343" b="3125"/>
          <a:stretch>
            <a:fillRect/>
          </a:stretch>
        </p:blipFill>
        <p:spPr bwMode="auto">
          <a:xfrm rot="5400000">
            <a:off x="-1524000" y="1524000"/>
            <a:ext cx="9906000" cy="6858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071679" y="6655606"/>
            <a:ext cx="3181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i="1" dirty="0" smtClean="0">
                <a:solidFill>
                  <a:schemeClr val="bg1"/>
                </a:solidFill>
              </a:rPr>
              <a:t>Әлия Молдағұлова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19458" name="Picture 2" descr="https://aikyn.kz/wp-content/uploads/2021/12/image-2-768x491.jpg"/>
          <p:cNvPicPr>
            <a:picLocks noChangeAspect="1" noChangeArrowheads="1"/>
          </p:cNvPicPr>
          <p:nvPr/>
        </p:nvPicPr>
        <p:blipFill>
          <a:blip r:embed="rId4"/>
          <a:srcRect l="3571"/>
          <a:stretch>
            <a:fillRect/>
          </a:stretch>
        </p:blipFill>
        <p:spPr bwMode="auto">
          <a:xfrm>
            <a:off x="428604" y="541704"/>
            <a:ext cx="4000528" cy="32504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1480" y="3250394"/>
            <a:ext cx="385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i="1" dirty="0" smtClean="0">
                <a:solidFill>
                  <a:schemeClr val="bg1"/>
                </a:solidFill>
              </a:rPr>
              <a:t>Бауыржан Момышұлы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2" name="Рисунок 21" descr="1612877246_33-p-krasnii-fon-vov-38.jpg"/>
          <p:cNvPicPr>
            <a:picLocks noChangeAspect="1"/>
          </p:cNvPicPr>
          <p:nvPr/>
        </p:nvPicPr>
        <p:blipFill>
          <a:blip r:embed="rId5" cstate="print"/>
          <a:srcRect t="12500"/>
          <a:stretch>
            <a:fillRect/>
          </a:stretch>
        </p:blipFill>
        <p:spPr>
          <a:xfrm rot="5400000" flipV="1">
            <a:off x="2634252" y="3771296"/>
            <a:ext cx="3018256" cy="41434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7" name="Рисунок 16" descr="fullimage1.png"/>
          <p:cNvPicPr>
            <a:picLocks noChangeAspect="1"/>
          </p:cNvPicPr>
          <p:nvPr/>
        </p:nvPicPr>
        <p:blipFill>
          <a:blip r:embed="rId6"/>
          <a:srcRect r="50000"/>
          <a:stretch>
            <a:fillRect/>
          </a:stretch>
        </p:blipFill>
        <p:spPr>
          <a:xfrm>
            <a:off x="2071678" y="4391915"/>
            <a:ext cx="2428892" cy="296021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29001" y="4643436"/>
            <a:ext cx="20255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i="1" dirty="0" smtClean="0"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</a:rPr>
              <a:t>Талғат </a:t>
            </a:r>
          </a:p>
          <a:p>
            <a:pPr algn="ctr"/>
            <a:r>
              <a:rPr lang="kk-KZ" sz="2800" b="1" i="1" dirty="0" smtClean="0"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</a:effectLst>
              </a:rPr>
              <a:t>Бигелдинов</a:t>
            </a:r>
          </a:p>
        </p:txBody>
      </p:sp>
      <p:pic>
        <p:nvPicPr>
          <p:cNvPr id="18" name="Рисунок 17" descr="1620475641_23.png"/>
          <p:cNvPicPr>
            <a:picLocks noChangeAspect="1"/>
          </p:cNvPicPr>
          <p:nvPr/>
        </p:nvPicPr>
        <p:blipFill>
          <a:blip r:embed="rId7" cstate="print"/>
          <a:srcRect t="14701" b="39299"/>
          <a:stretch>
            <a:fillRect/>
          </a:stretch>
        </p:blipFill>
        <p:spPr>
          <a:xfrm>
            <a:off x="535761" y="7596206"/>
            <a:ext cx="5786478" cy="2309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oni.club/uploads/posts/2023-01/1674391118_foni-club-p-fon-goluboi-s-kazakhskim-ornamentom-5.png"/>
          <p:cNvPicPr>
            <a:picLocks noChangeAspect="1" noChangeArrowheads="1"/>
          </p:cNvPicPr>
          <p:nvPr/>
        </p:nvPicPr>
        <p:blipFill>
          <a:blip r:embed="rId2">
            <a:lum bright="11000" contrast="5000"/>
          </a:blip>
          <a:srcRect l="46440"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1026" name="Picture 2" descr="https://s5.files.enjourney.ru/upload/33149e3c5e80b76136c7c945dc68afe6/31f8f307f9506cccfbca1af0f9e844b7.jpg"/>
          <p:cNvPicPr>
            <a:picLocks noChangeAspect="1" noChangeArrowheads="1"/>
          </p:cNvPicPr>
          <p:nvPr/>
        </p:nvPicPr>
        <p:blipFill>
          <a:blip r:embed="rId3">
            <a:lum bright="16000" contrast="11000"/>
          </a:blip>
          <a:srcRect/>
          <a:stretch>
            <a:fillRect/>
          </a:stretch>
        </p:blipFill>
        <p:spPr bwMode="auto">
          <a:xfrm>
            <a:off x="483621" y="5595942"/>
            <a:ext cx="5890758" cy="39290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805205" y="4738686"/>
            <a:ext cx="5247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b="1" i="1" dirty="0" smtClean="0">
                <a:solidFill>
                  <a:srgbClr val="FF0000"/>
                </a:solidFill>
              </a:rPr>
              <a:t>ЕР ЕСІМІ </a:t>
            </a:r>
            <a:r>
              <a:rPr lang="ru-RU" sz="4400" b="1" i="1" dirty="0" smtClean="0">
                <a:solidFill>
                  <a:srgbClr val="FF0000"/>
                </a:solidFill>
              </a:rPr>
              <a:t>– ЕЛ ЕС</a:t>
            </a:r>
            <a:r>
              <a:rPr lang="kk-KZ" sz="4400" b="1" i="1" dirty="0" smtClean="0">
                <a:solidFill>
                  <a:srgbClr val="FF0000"/>
                </a:solidFill>
              </a:rPr>
              <a:t>ІНДЕ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2" name="Picture 4" descr="https://fastly.4sqi.net/img/general/600x600/76627567_TKXwOJZRudnsx8H6-7DLHEjaUu4z8urCKbt_P1yBtUo.jpg"/>
          <p:cNvPicPr>
            <a:picLocks noChangeAspect="1" noChangeArrowheads="1"/>
          </p:cNvPicPr>
          <p:nvPr/>
        </p:nvPicPr>
        <p:blipFill>
          <a:blip r:embed="rId4">
            <a:lum bright="18000" contrast="11000"/>
          </a:blip>
          <a:srcRect t="17500" b="9999"/>
          <a:stretch>
            <a:fillRect/>
          </a:stretch>
        </p:blipFill>
        <p:spPr bwMode="auto">
          <a:xfrm>
            <a:off x="571500" y="523844"/>
            <a:ext cx="5715000" cy="41434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1" name="Picture 2" descr="https://catherineasquithgallery.com/uploads/posts/2021-02/1612900254_1-p-fon-dlya-prezentatsii-s-krasnoi-ramkoi-2.png"/>
          <p:cNvPicPr>
            <a:picLocks noChangeAspect="1" noChangeArrowheads="1"/>
          </p:cNvPicPr>
          <p:nvPr/>
        </p:nvPicPr>
        <p:blipFill>
          <a:blip r:embed="rId5"/>
          <a:srcRect l="2343" t="3125" r="2343" b="3125"/>
          <a:stretch>
            <a:fillRect/>
          </a:stretch>
        </p:blipFill>
        <p:spPr bwMode="auto">
          <a:xfrm rot="5400000">
            <a:off x="-1524000" y="1524000"/>
            <a:ext cx="9906000" cy="6858000"/>
          </a:xfrm>
          <a:prstGeom prst="rect">
            <a:avLst/>
          </a:prstGeom>
          <a:noFill/>
        </p:spPr>
      </p:pic>
      <p:pic>
        <p:nvPicPr>
          <p:cNvPr id="8" name="Рисунок 7" descr="1620475641_23.png"/>
          <p:cNvPicPr>
            <a:picLocks noChangeAspect="1"/>
          </p:cNvPicPr>
          <p:nvPr/>
        </p:nvPicPr>
        <p:blipFill>
          <a:blip r:embed="rId6" cstate="print"/>
          <a:srcRect t="14701" b="39299"/>
          <a:stretch>
            <a:fillRect/>
          </a:stretch>
        </p:blipFill>
        <p:spPr>
          <a:xfrm>
            <a:off x="535761" y="7596206"/>
            <a:ext cx="5786478" cy="2309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31</Words>
  <PresentationFormat>Лист A4 (210x297 мм)</PresentationFormat>
  <Paragraphs>12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38</cp:revision>
  <dcterms:created xsi:type="dcterms:W3CDTF">2023-04-25T02:07:00Z</dcterms:created>
  <dcterms:modified xsi:type="dcterms:W3CDTF">2023-05-01T06:44:01Z</dcterms:modified>
</cp:coreProperties>
</file>