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906000" cy="6858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0" d="100"/>
          <a:sy n="30" d="100"/>
        </p:scale>
        <p:origin x="-2244" y="-82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kstounb.kz/files/13830/fullima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54" y="3857628"/>
            <a:ext cx="3301960" cy="2571768"/>
          </a:xfrm>
          <a:prstGeom prst="rect">
            <a:avLst/>
          </a:prstGeom>
          <a:noFill/>
        </p:spPr>
      </p:pic>
      <p:pic>
        <p:nvPicPr>
          <p:cNvPr id="1044" name="Picture 20" descr="https://aikyn.kz/wp-content/uploads/2022/07/62204019598a1.jpg"/>
          <p:cNvPicPr>
            <a:picLocks noChangeAspect="1" noChangeArrowheads="1"/>
          </p:cNvPicPr>
          <p:nvPr/>
        </p:nvPicPr>
        <p:blipFill>
          <a:blip r:embed="rId3" cstate="print"/>
          <a:srcRect r="9558"/>
          <a:stretch>
            <a:fillRect/>
          </a:stretch>
        </p:blipFill>
        <p:spPr bwMode="auto">
          <a:xfrm>
            <a:off x="6667512" y="3857628"/>
            <a:ext cx="3071834" cy="2571768"/>
          </a:xfrm>
          <a:prstGeom prst="rect">
            <a:avLst/>
          </a:prstGeom>
          <a:noFill/>
        </p:spPr>
      </p:pic>
      <p:pic>
        <p:nvPicPr>
          <p:cNvPr id="1042" name="Picture 18" descr="https://i.ytimg.com/vi/mVPP86fRNlw/maxresdefault.jpg"/>
          <p:cNvPicPr>
            <a:picLocks noChangeAspect="1" noChangeArrowheads="1"/>
          </p:cNvPicPr>
          <p:nvPr/>
        </p:nvPicPr>
        <p:blipFill>
          <a:blip r:embed="rId4"/>
          <a:srcRect l="9091"/>
          <a:stretch>
            <a:fillRect/>
          </a:stretch>
        </p:blipFill>
        <p:spPr bwMode="auto">
          <a:xfrm>
            <a:off x="3524240" y="3857628"/>
            <a:ext cx="3000396" cy="2571768"/>
          </a:xfrm>
          <a:prstGeom prst="rect">
            <a:avLst/>
          </a:prstGeom>
          <a:noFill/>
        </p:spPr>
      </p:pic>
      <p:pic>
        <p:nvPicPr>
          <p:cNvPr id="5" name="Picture 4" descr="https://pngimg.com/uploads/filmstrip/filmstrip_PNG4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29" y="3429000"/>
            <a:ext cx="9878171" cy="3429000"/>
          </a:xfrm>
          <a:prstGeom prst="rect">
            <a:avLst/>
          </a:prstGeom>
          <a:noFill/>
        </p:spPr>
      </p:pic>
      <p:pic>
        <p:nvPicPr>
          <p:cNvPr id="1034" name="Picture 10" descr="https://massaget.kz/userdata/uploads/u54584/1421318989_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24240" y="356891"/>
            <a:ext cx="2934497" cy="2643481"/>
          </a:xfrm>
          <a:prstGeom prst="rect">
            <a:avLst/>
          </a:prstGeom>
          <a:noFill/>
        </p:spPr>
      </p:pic>
      <p:pic>
        <p:nvPicPr>
          <p:cNvPr id="1036" name="Picture 12" descr="https://i.ytimg.com/vi/6Wq_fVY47-s/maxresdefault.jpg"/>
          <p:cNvPicPr>
            <a:picLocks noChangeAspect="1" noChangeArrowheads="1"/>
          </p:cNvPicPr>
          <p:nvPr/>
        </p:nvPicPr>
        <p:blipFill>
          <a:blip r:embed="rId7"/>
          <a:srcRect r="17829"/>
          <a:stretch>
            <a:fillRect/>
          </a:stretch>
        </p:blipFill>
        <p:spPr bwMode="auto">
          <a:xfrm>
            <a:off x="6596074" y="428604"/>
            <a:ext cx="3309926" cy="2571768"/>
          </a:xfrm>
          <a:prstGeom prst="rect">
            <a:avLst/>
          </a:prstGeom>
          <a:noFill/>
        </p:spPr>
      </p:pic>
      <p:sp>
        <p:nvSpPr>
          <p:cNvPr id="1038" name="AutoShape 14" descr="https://standard.kz/storage/articles/NTWjkWgcgyx9Ql4RgmZssoEBBMAeB8JRVHU7gOW1.webp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https://kupimedali.ru/upload/iblock/630/2x1fts0fbqqkzayyv7mfna1dijkmub70.jpg"/>
          <p:cNvPicPr>
            <a:picLocks noChangeAspect="1" noChangeArrowheads="1"/>
          </p:cNvPicPr>
          <p:nvPr/>
        </p:nvPicPr>
        <p:blipFill>
          <a:blip r:embed="rId8"/>
          <a:srcRect l="4369" t="28936" r="5339" b="29519"/>
          <a:stretch>
            <a:fillRect/>
          </a:stretch>
        </p:blipFill>
        <p:spPr bwMode="auto">
          <a:xfrm>
            <a:off x="0" y="428604"/>
            <a:ext cx="3167050" cy="2571768"/>
          </a:xfrm>
          <a:prstGeom prst="rect">
            <a:avLst/>
          </a:prstGeom>
          <a:noFill/>
        </p:spPr>
      </p:pic>
      <p:pic>
        <p:nvPicPr>
          <p:cNvPr id="1028" name="Picture 4" descr="https://pngimg.com/uploads/filmstrip/filmstrip_PNG4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29" y="0"/>
            <a:ext cx="9878171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https://p.calameoassets.com/150316055040-bc46235f947ba3bac7e32472a2dc0d3f/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12" y="3857628"/>
            <a:ext cx="3050582" cy="2571768"/>
          </a:xfrm>
          <a:prstGeom prst="rect">
            <a:avLst/>
          </a:prstGeom>
          <a:noFill/>
        </p:spPr>
      </p:pic>
      <p:pic>
        <p:nvPicPr>
          <p:cNvPr id="7" name="Picture 14" descr="https://ortcom.kz/cache/imagine/main_page_full/uploads/posts/62e/cd8/384/62ecd83849a20223109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092" y="3786190"/>
            <a:ext cx="3000396" cy="2643206"/>
          </a:xfrm>
          <a:prstGeom prst="rect">
            <a:avLst/>
          </a:prstGeom>
          <a:noFill/>
        </p:spPr>
      </p:pic>
      <p:pic>
        <p:nvPicPr>
          <p:cNvPr id="18" name="Picture 14" descr="https://ortcom.kz/cache/imagine/main_page_full/uploads/posts/62e/cd8/384/62ecd83849a20223109514.jpg"/>
          <p:cNvPicPr>
            <a:picLocks noChangeAspect="1" noChangeArrowheads="1"/>
          </p:cNvPicPr>
          <p:nvPr/>
        </p:nvPicPr>
        <p:blipFill>
          <a:blip r:embed="rId4"/>
          <a:srcRect l="43902" r="36586" b="89189"/>
          <a:stretch>
            <a:fillRect/>
          </a:stretch>
        </p:blipFill>
        <p:spPr bwMode="auto">
          <a:xfrm rot="21021142">
            <a:off x="1452538" y="4214818"/>
            <a:ext cx="1071570" cy="428628"/>
          </a:xfrm>
          <a:prstGeom prst="rect">
            <a:avLst/>
          </a:prstGeom>
          <a:noFill/>
        </p:spPr>
      </p:pic>
      <p:pic>
        <p:nvPicPr>
          <p:cNvPr id="6" name="Picture 12" descr="https://www.inform.kz/radmin/fotofiles/2021/05/09/2105091209572460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52801" y="3857628"/>
            <a:ext cx="3029173" cy="2500330"/>
          </a:xfrm>
          <a:prstGeom prst="rect">
            <a:avLst/>
          </a:prstGeom>
          <a:noFill/>
        </p:spPr>
      </p:pic>
      <p:pic>
        <p:nvPicPr>
          <p:cNvPr id="5" name="Picture 4" descr="https://pngimg.com/uploads/filmstrip/filmstrip_PNG4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29" y="3429000"/>
            <a:ext cx="9878171" cy="3429000"/>
          </a:xfrm>
          <a:prstGeom prst="rect">
            <a:avLst/>
          </a:prstGeom>
          <a:noFill/>
        </p:spPr>
      </p:pic>
      <p:pic>
        <p:nvPicPr>
          <p:cNvPr id="1030" name="Picture 6" descr="https://p.calameoassets.com/150401115513-b60739afdf2c92e8b02caccfa7578b62/p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24636" y="428604"/>
            <a:ext cx="3381364" cy="2571768"/>
          </a:xfrm>
          <a:prstGeom prst="rect">
            <a:avLst/>
          </a:prstGeom>
          <a:noFill/>
        </p:spPr>
      </p:pic>
      <p:pic>
        <p:nvPicPr>
          <p:cNvPr id="2" name="Picture 4" descr="https://m.politnavigator.net/wp-content/uploads/2020/11/untitled-1-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45645" y="500042"/>
            <a:ext cx="3214710" cy="2500330"/>
          </a:xfrm>
          <a:prstGeom prst="rect">
            <a:avLst/>
          </a:prstGeom>
          <a:noFill/>
        </p:spPr>
      </p:pic>
      <p:sp>
        <p:nvSpPr>
          <p:cNvPr id="1038" name="AutoShape 14" descr="https://standard.kz/storage/articles/NTWjkWgcgyx9Ql4RgmZssoEBBMAeB8JRVHU7gOW1.webp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://sofiev-so.akmol.kz/cache/index/62979/i-1024x768.jpg"/>
          <p:cNvPicPr>
            <a:picLocks noChangeAspect="1" noChangeArrowheads="1"/>
          </p:cNvPicPr>
          <p:nvPr/>
        </p:nvPicPr>
        <p:blipFill>
          <a:blip r:embed="rId9">
            <a:lum bright="17000" contrast="22000"/>
          </a:blip>
          <a:srcRect/>
          <a:stretch>
            <a:fillRect/>
          </a:stretch>
        </p:blipFill>
        <p:spPr bwMode="auto">
          <a:xfrm>
            <a:off x="152400" y="428604"/>
            <a:ext cx="3086088" cy="2621299"/>
          </a:xfrm>
          <a:prstGeom prst="rect">
            <a:avLst/>
          </a:prstGeom>
          <a:noFill/>
        </p:spPr>
      </p:pic>
      <p:pic>
        <p:nvPicPr>
          <p:cNvPr id="1028" name="Picture 4" descr="https://pngimg.com/uploads/filmstrip/filmstrip_PNG4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29" y="0"/>
            <a:ext cx="9878171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luspng.com/img-png/download-clapperboard-png-images-transparent-gallery-advertisement-3115.png"/>
          <p:cNvPicPr>
            <a:picLocks noChangeAspect="1" noChangeArrowheads="1"/>
          </p:cNvPicPr>
          <p:nvPr/>
        </p:nvPicPr>
        <p:blipFill>
          <a:blip r:embed="rId2"/>
          <a:srcRect l="11694" t="49342"/>
          <a:stretch>
            <a:fillRect/>
          </a:stretch>
        </p:blipFill>
        <p:spPr bwMode="auto">
          <a:xfrm>
            <a:off x="0" y="0"/>
            <a:ext cx="9100107" cy="6858000"/>
          </a:xfrm>
          <a:prstGeom prst="rect">
            <a:avLst/>
          </a:prstGeom>
          <a:noFill/>
        </p:spPr>
      </p:pic>
      <p:pic>
        <p:nvPicPr>
          <p:cNvPr id="2054" name="Picture 6" descr="https://kazteleradio.kz/uploads/file572c84e669f7c.jpg"/>
          <p:cNvPicPr>
            <a:picLocks noChangeAspect="1" noChangeArrowheads="1"/>
          </p:cNvPicPr>
          <p:nvPr/>
        </p:nvPicPr>
        <p:blipFill>
          <a:blip r:embed="rId3"/>
          <a:srcRect b="17316"/>
          <a:stretch>
            <a:fillRect/>
          </a:stretch>
        </p:blipFill>
        <p:spPr bwMode="auto">
          <a:xfrm>
            <a:off x="-9406038" y="818519"/>
            <a:ext cx="8291001" cy="5220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09596" y="1357298"/>
            <a:ext cx="7490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 праздником великой победы!</a:t>
            </a:r>
            <a:endParaRPr lang="ru-RU" sz="4000" b="1" dirty="0"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https://pbs.twimg.com/media/D6GF5FXW0AAUCgz.jpg:large"/>
          <p:cNvPicPr>
            <a:picLocks noChangeAspect="1" noChangeArrowheads="1"/>
          </p:cNvPicPr>
          <p:nvPr/>
        </p:nvPicPr>
        <p:blipFill>
          <a:blip r:embed="rId4"/>
          <a:srcRect t="8984" b="25390"/>
          <a:stretch>
            <a:fillRect/>
          </a:stretch>
        </p:blipFill>
        <p:spPr bwMode="auto">
          <a:xfrm>
            <a:off x="452406" y="1428736"/>
            <a:ext cx="8215370" cy="512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ӨРНЕКІЛІК ӨЗМ\7.9 мамыр\Слайд5 (1).JPG"/>
          <p:cNvPicPr>
            <a:picLocks noChangeAspect="1" noChangeArrowheads="1"/>
          </p:cNvPicPr>
          <p:nvPr/>
        </p:nvPicPr>
        <p:blipFill>
          <a:blip r:embed="rId2"/>
          <a:srcRect r="28818"/>
          <a:stretch>
            <a:fillRect/>
          </a:stretch>
        </p:blipFill>
        <p:spPr bwMode="auto">
          <a:xfrm>
            <a:off x="0" y="-1"/>
            <a:ext cx="6881826" cy="6898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pluspng.com/img-png/download-clapperboard-png-images-transparent-gallery-advertisement-3115.png"/>
          <p:cNvPicPr>
            <a:picLocks noChangeAspect="1" noChangeArrowheads="1"/>
          </p:cNvPicPr>
          <p:nvPr/>
        </p:nvPicPr>
        <p:blipFill>
          <a:blip r:embed="rId2"/>
          <a:srcRect l="11694" t="30873" b="50130"/>
          <a:stretch>
            <a:fillRect/>
          </a:stretch>
        </p:blipFill>
        <p:spPr bwMode="auto">
          <a:xfrm>
            <a:off x="402946" y="2714620"/>
            <a:ext cx="9100107" cy="2571768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809596" y="4572008"/>
            <a:ext cx="357190" cy="2857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</Words>
  <PresentationFormat>Лист A4 (210x297 мм)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dcterms:created xsi:type="dcterms:W3CDTF">2023-04-24T18:12:51Z</dcterms:created>
  <dcterms:modified xsi:type="dcterms:W3CDTF">2023-05-01T06:40:41Z</dcterms:modified>
</cp:coreProperties>
</file>