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81" r:id="rId3"/>
    <p:sldId id="282" r:id="rId4"/>
    <p:sldId id="283" r:id="rId5"/>
    <p:sldId id="295" r:id="rId6"/>
    <p:sldId id="294" r:id="rId7"/>
    <p:sldId id="293" r:id="rId8"/>
    <p:sldId id="292" r:id="rId9"/>
    <p:sldId id="296" r:id="rId10"/>
  </p:sldIdLst>
  <p:sldSz cx="10801350" cy="7561263"/>
  <p:notesSz cx="6858000" cy="9144000"/>
  <p:defaultTextStyle>
    <a:defPPr>
      <a:defRPr lang="ru-RU"/>
    </a:defPPr>
    <a:lvl1pPr marL="0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4637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9274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73911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98548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23185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47822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72459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97096" algn="l" defTabSz="10492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746"/>
    <a:srgbClr val="D19EF8"/>
    <a:srgbClr val="DEC8EE"/>
    <a:srgbClr val="D1B2E8"/>
    <a:srgbClr val="FFD653"/>
    <a:srgbClr val="FFFFFF"/>
    <a:srgbClr val="00EA6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94660"/>
  </p:normalViewPr>
  <p:slideViewPr>
    <p:cSldViewPr>
      <p:cViewPr>
        <p:scale>
          <a:sx n="13" d="100"/>
          <a:sy n="13" d="100"/>
        </p:scale>
        <p:origin x="-3374" y="-1642"/>
      </p:cViewPr>
      <p:guideLst>
        <p:guide orient="horz" pos="2382"/>
        <p:guide pos="340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0101" y="2348893"/>
            <a:ext cx="9181148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20203" y="4284716"/>
            <a:ext cx="7560945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4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9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739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985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23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4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724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970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7B498-F685-4093-8A99-802A88B01CEE}" type="datetimeFigureOut">
              <a:rPr lang="ru-RU" smtClean="0"/>
              <a:pPr/>
              <a:t>03.05.2024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98962-3341-442E-8656-EB04ADCC8C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7B498-F685-4093-8A99-802A88B01CEE}" type="datetimeFigureOut">
              <a:rPr lang="ru-RU" smtClean="0"/>
              <a:pPr/>
              <a:t>03.05.2024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98962-3341-442E-8656-EB04ADCC8C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830979" y="302802"/>
            <a:ext cx="2430304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40067" y="302802"/>
            <a:ext cx="7110889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7B498-F685-4093-8A99-802A88B01CEE}" type="datetimeFigureOut">
              <a:rPr lang="ru-RU" smtClean="0"/>
              <a:pPr/>
              <a:t>03.05.2024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98962-3341-442E-8656-EB04ADCC8C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7B498-F685-4093-8A99-802A88B01CEE}" type="datetimeFigureOut">
              <a:rPr lang="ru-RU" smtClean="0"/>
              <a:pPr/>
              <a:t>03.05.2024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98962-3341-442E-8656-EB04ADCC8C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3232" y="4858812"/>
            <a:ext cx="9181148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53232" y="3204786"/>
            <a:ext cx="9181148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463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927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739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985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231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478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724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970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7B498-F685-4093-8A99-802A88B01CEE}" type="datetimeFigureOut">
              <a:rPr lang="ru-RU" smtClean="0"/>
              <a:pPr/>
              <a:t>03.05.2024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98962-3341-442E-8656-EB04ADCC8C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40068" y="1764295"/>
            <a:ext cx="4770596" cy="499008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490686" y="1764295"/>
            <a:ext cx="4770596" cy="499008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7B498-F685-4093-8A99-802A88B01CEE}" type="datetimeFigureOut">
              <a:rPr lang="ru-RU" smtClean="0"/>
              <a:pPr/>
              <a:t>03.05.2024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98962-3341-442E-8656-EB04ADCC8C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0068" y="1692533"/>
            <a:ext cx="4772472" cy="705367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4637" indent="0">
              <a:buNone/>
              <a:defRPr sz="2300" b="1"/>
            </a:lvl2pPr>
            <a:lvl3pPr marL="1049274" indent="0">
              <a:buNone/>
              <a:defRPr sz="2100" b="1"/>
            </a:lvl3pPr>
            <a:lvl4pPr marL="1573911" indent="0">
              <a:buNone/>
              <a:defRPr sz="1800" b="1"/>
            </a:lvl4pPr>
            <a:lvl5pPr marL="2098548" indent="0">
              <a:buNone/>
              <a:defRPr sz="1800" b="1"/>
            </a:lvl5pPr>
            <a:lvl6pPr marL="2623185" indent="0">
              <a:buNone/>
              <a:defRPr sz="1800" b="1"/>
            </a:lvl6pPr>
            <a:lvl7pPr marL="3147822" indent="0">
              <a:buNone/>
              <a:defRPr sz="1800" b="1"/>
            </a:lvl7pPr>
            <a:lvl8pPr marL="3672459" indent="0">
              <a:buNone/>
              <a:defRPr sz="1800" b="1"/>
            </a:lvl8pPr>
            <a:lvl9pPr marL="4197096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40068" y="2397901"/>
            <a:ext cx="4772472" cy="435647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86936" y="1692533"/>
            <a:ext cx="4774347" cy="705367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4637" indent="0">
              <a:buNone/>
              <a:defRPr sz="2300" b="1"/>
            </a:lvl2pPr>
            <a:lvl3pPr marL="1049274" indent="0">
              <a:buNone/>
              <a:defRPr sz="2100" b="1"/>
            </a:lvl3pPr>
            <a:lvl4pPr marL="1573911" indent="0">
              <a:buNone/>
              <a:defRPr sz="1800" b="1"/>
            </a:lvl4pPr>
            <a:lvl5pPr marL="2098548" indent="0">
              <a:buNone/>
              <a:defRPr sz="1800" b="1"/>
            </a:lvl5pPr>
            <a:lvl6pPr marL="2623185" indent="0">
              <a:buNone/>
              <a:defRPr sz="1800" b="1"/>
            </a:lvl6pPr>
            <a:lvl7pPr marL="3147822" indent="0">
              <a:buNone/>
              <a:defRPr sz="1800" b="1"/>
            </a:lvl7pPr>
            <a:lvl8pPr marL="3672459" indent="0">
              <a:buNone/>
              <a:defRPr sz="1800" b="1"/>
            </a:lvl8pPr>
            <a:lvl9pPr marL="4197096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486936" y="2397901"/>
            <a:ext cx="4774347" cy="435647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7B498-F685-4093-8A99-802A88B01CEE}" type="datetimeFigureOut">
              <a:rPr lang="ru-RU" smtClean="0"/>
              <a:pPr/>
              <a:t>03.05.2024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98962-3341-442E-8656-EB04ADCC8C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7B498-F685-4093-8A99-802A88B01CEE}" type="datetimeFigureOut">
              <a:rPr lang="ru-RU" smtClean="0"/>
              <a:pPr/>
              <a:t>03.05.2024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98962-3341-442E-8656-EB04ADCC8C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7B498-F685-4093-8A99-802A88B01CEE}" type="datetimeFigureOut">
              <a:rPr lang="ru-RU" smtClean="0"/>
              <a:pPr/>
              <a:t>03.05.2024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98962-3341-442E-8656-EB04ADCC8C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0068" y="301050"/>
            <a:ext cx="3553570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23028" y="301051"/>
            <a:ext cx="6038255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40068" y="1582265"/>
            <a:ext cx="3553570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4637" indent="0">
              <a:buNone/>
              <a:defRPr sz="1400"/>
            </a:lvl2pPr>
            <a:lvl3pPr marL="1049274" indent="0">
              <a:buNone/>
              <a:defRPr sz="1100"/>
            </a:lvl3pPr>
            <a:lvl4pPr marL="1573911" indent="0">
              <a:buNone/>
              <a:defRPr sz="1000"/>
            </a:lvl4pPr>
            <a:lvl5pPr marL="2098548" indent="0">
              <a:buNone/>
              <a:defRPr sz="1000"/>
            </a:lvl5pPr>
            <a:lvl6pPr marL="2623185" indent="0">
              <a:buNone/>
              <a:defRPr sz="1000"/>
            </a:lvl6pPr>
            <a:lvl7pPr marL="3147822" indent="0">
              <a:buNone/>
              <a:defRPr sz="1000"/>
            </a:lvl7pPr>
            <a:lvl8pPr marL="3672459" indent="0">
              <a:buNone/>
              <a:defRPr sz="1000"/>
            </a:lvl8pPr>
            <a:lvl9pPr marL="419709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7B498-F685-4093-8A99-802A88B01CEE}" type="datetimeFigureOut">
              <a:rPr lang="ru-RU" smtClean="0"/>
              <a:pPr/>
              <a:t>03.05.2024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98962-3341-442E-8656-EB04ADCC8C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7140" y="5292884"/>
            <a:ext cx="648081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117140" y="675613"/>
            <a:ext cx="648081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4637" indent="0">
              <a:buNone/>
              <a:defRPr sz="3200"/>
            </a:lvl2pPr>
            <a:lvl3pPr marL="1049274" indent="0">
              <a:buNone/>
              <a:defRPr sz="2800"/>
            </a:lvl3pPr>
            <a:lvl4pPr marL="1573911" indent="0">
              <a:buNone/>
              <a:defRPr sz="2300"/>
            </a:lvl4pPr>
            <a:lvl5pPr marL="2098548" indent="0">
              <a:buNone/>
              <a:defRPr sz="2300"/>
            </a:lvl5pPr>
            <a:lvl6pPr marL="2623185" indent="0">
              <a:buNone/>
              <a:defRPr sz="2300"/>
            </a:lvl6pPr>
            <a:lvl7pPr marL="3147822" indent="0">
              <a:buNone/>
              <a:defRPr sz="2300"/>
            </a:lvl7pPr>
            <a:lvl8pPr marL="3672459" indent="0">
              <a:buNone/>
              <a:defRPr sz="2300"/>
            </a:lvl8pPr>
            <a:lvl9pPr marL="4197096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17140" y="5917739"/>
            <a:ext cx="648081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4637" indent="0">
              <a:buNone/>
              <a:defRPr sz="1400"/>
            </a:lvl2pPr>
            <a:lvl3pPr marL="1049274" indent="0">
              <a:buNone/>
              <a:defRPr sz="1100"/>
            </a:lvl3pPr>
            <a:lvl4pPr marL="1573911" indent="0">
              <a:buNone/>
              <a:defRPr sz="1000"/>
            </a:lvl4pPr>
            <a:lvl5pPr marL="2098548" indent="0">
              <a:buNone/>
              <a:defRPr sz="1000"/>
            </a:lvl5pPr>
            <a:lvl6pPr marL="2623185" indent="0">
              <a:buNone/>
              <a:defRPr sz="1000"/>
            </a:lvl6pPr>
            <a:lvl7pPr marL="3147822" indent="0">
              <a:buNone/>
              <a:defRPr sz="1000"/>
            </a:lvl7pPr>
            <a:lvl8pPr marL="3672459" indent="0">
              <a:buNone/>
              <a:defRPr sz="1000"/>
            </a:lvl8pPr>
            <a:lvl9pPr marL="419709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7B498-F685-4093-8A99-802A88B01CEE}" type="datetimeFigureOut">
              <a:rPr lang="ru-RU" smtClean="0"/>
              <a:pPr/>
              <a:t>03.05.2024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98962-3341-442E-8656-EB04ADCC8C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0068" y="302801"/>
            <a:ext cx="9721215" cy="1260211"/>
          </a:xfrm>
          <a:prstGeom prst="rect">
            <a:avLst/>
          </a:prstGeom>
        </p:spPr>
        <p:txBody>
          <a:bodyPr vert="horz" lIns="104927" tIns="52464" rIns="104927" bIns="52464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0068" y="1764295"/>
            <a:ext cx="9721215" cy="4990084"/>
          </a:xfrm>
          <a:prstGeom prst="rect">
            <a:avLst/>
          </a:prstGeom>
        </p:spPr>
        <p:txBody>
          <a:bodyPr vert="horz" lIns="104927" tIns="52464" rIns="104927" bIns="52464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40068" y="7008171"/>
            <a:ext cx="2520315" cy="402567"/>
          </a:xfrm>
          <a:prstGeom prst="rect">
            <a:avLst/>
          </a:prstGeom>
        </p:spPr>
        <p:txBody>
          <a:bodyPr vert="horz" lIns="104927" tIns="52464" rIns="104927" bIns="5246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7B498-F685-4093-8A99-802A88B01CEE}" type="datetimeFigureOut">
              <a:rPr lang="ru-RU" smtClean="0"/>
              <a:pPr/>
              <a:t>03.05.2024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90461" y="7008171"/>
            <a:ext cx="3420428" cy="402567"/>
          </a:xfrm>
          <a:prstGeom prst="rect">
            <a:avLst/>
          </a:prstGeom>
        </p:spPr>
        <p:txBody>
          <a:bodyPr vert="horz" lIns="104927" tIns="52464" rIns="104927" bIns="5246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740968" y="7008171"/>
            <a:ext cx="2520315" cy="402567"/>
          </a:xfrm>
          <a:prstGeom prst="rect">
            <a:avLst/>
          </a:prstGeom>
        </p:spPr>
        <p:txBody>
          <a:bodyPr vert="horz" lIns="104927" tIns="52464" rIns="104927" bIns="5246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98962-3341-442E-8656-EB04ADCC8C5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9274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3478" indent="-393478" algn="l" defTabSz="1049274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52535" indent="-327898" algn="l" defTabSz="104927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11593" indent="-262319" algn="l" defTabSz="1049274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36230" indent="-262319" algn="l" defTabSz="1049274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60867" indent="-262319" algn="l" defTabSz="1049274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85504" indent="-262319" algn="l" defTabSz="1049274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10141" indent="-262319" algn="l" defTabSz="1049274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34778" indent="-262319" algn="l" defTabSz="1049274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59415" indent="-262319" algn="l" defTabSz="1049274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4637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9274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911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98548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23185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7822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72459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97096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6" name="Группа 5"/>
          <p:cNvGrpSpPr/>
          <p:nvPr/>
        </p:nvGrpSpPr>
        <p:grpSpPr>
          <a:xfrm>
            <a:off x="29660" y="0"/>
            <a:ext cx="10742031" cy="7561263"/>
            <a:chOff x="257139" y="0"/>
            <a:chExt cx="10742031" cy="7561263"/>
          </a:xfrm>
        </p:grpSpPr>
        <p:pic>
          <p:nvPicPr>
            <p:cNvPr id="4" name="Рисунок 3" descr="IMG_20220426_013840.jpg"/>
            <p:cNvPicPr>
              <a:picLocks noChangeAspect="1"/>
            </p:cNvPicPr>
            <p:nvPr/>
          </p:nvPicPr>
          <p:blipFill>
            <a:blip r:embed="rId2">
              <a:lum contrast="20000"/>
            </a:blip>
            <a:stretch>
              <a:fillRect/>
            </a:stretch>
          </p:blipFill>
          <p:spPr>
            <a:xfrm>
              <a:off x="257139" y="0"/>
              <a:ext cx="5384181" cy="7561263"/>
            </a:xfrm>
            <a:prstGeom prst="rect">
              <a:avLst/>
            </a:prstGeom>
          </p:spPr>
        </p:pic>
        <p:pic>
          <p:nvPicPr>
            <p:cNvPr id="5" name="Рисунок 4" descr="IMG_20220426_013840.jpg"/>
            <p:cNvPicPr>
              <a:picLocks noChangeAspect="1"/>
            </p:cNvPicPr>
            <p:nvPr/>
          </p:nvPicPr>
          <p:blipFill>
            <a:blip r:embed="rId2">
              <a:lum contrast="20000"/>
            </a:blip>
            <a:stretch>
              <a:fillRect/>
            </a:stretch>
          </p:blipFill>
          <p:spPr>
            <a:xfrm>
              <a:off x="5614989" y="0"/>
              <a:ext cx="5384181" cy="7561263"/>
            </a:xfrm>
            <a:prstGeom prst="rect">
              <a:avLst/>
            </a:prstGeom>
          </p:spPr>
        </p:pic>
      </p:grpSp>
      <p:sp>
        <p:nvSpPr>
          <p:cNvPr id="7" name="Прямоугольник 6"/>
          <p:cNvSpPr/>
          <p:nvPr/>
        </p:nvSpPr>
        <p:spPr>
          <a:xfrm>
            <a:off x="1614461" y="780235"/>
            <a:ext cx="1854257" cy="45089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700" b="1" dirty="0" smtClean="0">
                <a:ln w="18000">
                  <a:solidFill>
                    <a:srgbClr val="001746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KZ" pitchFamily="34" charset="0"/>
                <a:ea typeface="Arial KZ" pitchFamily="34" charset="0"/>
              </a:rPr>
              <a:t>9</a:t>
            </a:r>
            <a:endParaRPr lang="ru-RU" sz="28700" b="1" dirty="0">
              <a:ln w="18000">
                <a:solidFill>
                  <a:srgbClr val="001746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 KZ" pitchFamily="34" charset="0"/>
              <a:ea typeface="Arial KZ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043749" y="0"/>
            <a:ext cx="1854257" cy="53860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4400" b="1" dirty="0" smtClean="0">
                <a:ln w="18000">
                  <a:solidFill>
                    <a:srgbClr val="001746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KZ" pitchFamily="34" charset="0"/>
                <a:ea typeface="Arial KZ" pitchFamily="34" charset="0"/>
              </a:rPr>
              <a:t>-</a:t>
            </a:r>
            <a:endParaRPr lang="ru-RU" sz="34400" b="1" dirty="0">
              <a:ln w="18000">
                <a:solidFill>
                  <a:srgbClr val="001746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 KZ" pitchFamily="34" charset="0"/>
              <a:ea typeface="Arial KZ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6" name="Группа 5"/>
          <p:cNvGrpSpPr/>
          <p:nvPr/>
        </p:nvGrpSpPr>
        <p:grpSpPr>
          <a:xfrm>
            <a:off x="29660" y="0"/>
            <a:ext cx="10742031" cy="7561263"/>
            <a:chOff x="257139" y="0"/>
            <a:chExt cx="10742031" cy="7561263"/>
          </a:xfrm>
        </p:grpSpPr>
        <p:pic>
          <p:nvPicPr>
            <p:cNvPr id="4" name="Рисунок 3" descr="IMG_20220426_013840.jpg"/>
            <p:cNvPicPr>
              <a:picLocks noChangeAspect="1"/>
            </p:cNvPicPr>
            <p:nvPr/>
          </p:nvPicPr>
          <p:blipFill>
            <a:blip r:embed="rId2">
              <a:lum contrast="20000"/>
            </a:blip>
            <a:stretch>
              <a:fillRect/>
            </a:stretch>
          </p:blipFill>
          <p:spPr>
            <a:xfrm>
              <a:off x="257139" y="0"/>
              <a:ext cx="5384181" cy="7561263"/>
            </a:xfrm>
            <a:prstGeom prst="rect">
              <a:avLst/>
            </a:prstGeom>
          </p:spPr>
        </p:pic>
        <p:pic>
          <p:nvPicPr>
            <p:cNvPr id="5" name="Рисунок 4" descr="IMG_20220426_013840.jpg"/>
            <p:cNvPicPr>
              <a:picLocks noChangeAspect="1"/>
            </p:cNvPicPr>
            <p:nvPr/>
          </p:nvPicPr>
          <p:blipFill>
            <a:blip r:embed="rId2">
              <a:lum contrast="20000"/>
            </a:blip>
            <a:stretch>
              <a:fillRect/>
            </a:stretch>
          </p:blipFill>
          <p:spPr>
            <a:xfrm>
              <a:off x="5614989" y="0"/>
              <a:ext cx="5384181" cy="7561263"/>
            </a:xfrm>
            <a:prstGeom prst="rect">
              <a:avLst/>
            </a:prstGeom>
          </p:spPr>
        </p:pic>
      </p:grpSp>
      <p:sp>
        <p:nvSpPr>
          <p:cNvPr id="9" name="Прямоугольник 8"/>
          <p:cNvSpPr/>
          <p:nvPr/>
        </p:nvSpPr>
        <p:spPr>
          <a:xfrm>
            <a:off x="1757337" y="494483"/>
            <a:ext cx="1854257" cy="45089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700" b="1" dirty="0" smtClean="0">
                <a:ln w="18000">
                  <a:solidFill>
                    <a:srgbClr val="001746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KZ" pitchFamily="34" charset="0"/>
                <a:ea typeface="Arial KZ" pitchFamily="34" charset="0"/>
              </a:rPr>
              <a:t>м</a:t>
            </a:r>
            <a:endParaRPr lang="ru-RU" sz="28700" b="1" dirty="0">
              <a:ln w="18000">
                <a:solidFill>
                  <a:srgbClr val="001746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 KZ" pitchFamily="34" charset="0"/>
              <a:ea typeface="Arial KZ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186625" y="494483"/>
            <a:ext cx="1854257" cy="45089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700" b="1" dirty="0" smtClean="0">
                <a:ln w="18000">
                  <a:solidFill>
                    <a:srgbClr val="001746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KZ" pitchFamily="34" charset="0"/>
                <a:ea typeface="Arial KZ" pitchFamily="34" charset="0"/>
              </a:rPr>
              <a:t>а</a:t>
            </a:r>
            <a:endParaRPr lang="ru-RU" sz="28700" b="1" dirty="0">
              <a:ln w="18000">
                <a:solidFill>
                  <a:srgbClr val="001746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 KZ" pitchFamily="34" charset="0"/>
              <a:ea typeface="Arial KZ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6" name="Группа 5"/>
          <p:cNvGrpSpPr/>
          <p:nvPr/>
        </p:nvGrpSpPr>
        <p:grpSpPr>
          <a:xfrm>
            <a:off x="29660" y="0"/>
            <a:ext cx="10742031" cy="7561263"/>
            <a:chOff x="257139" y="0"/>
            <a:chExt cx="10742031" cy="7561263"/>
          </a:xfrm>
        </p:grpSpPr>
        <p:pic>
          <p:nvPicPr>
            <p:cNvPr id="4" name="Рисунок 3" descr="IMG_20220426_013840.jpg"/>
            <p:cNvPicPr>
              <a:picLocks noChangeAspect="1"/>
            </p:cNvPicPr>
            <p:nvPr/>
          </p:nvPicPr>
          <p:blipFill>
            <a:blip r:embed="rId2">
              <a:lum contrast="20000"/>
            </a:blip>
            <a:stretch>
              <a:fillRect/>
            </a:stretch>
          </p:blipFill>
          <p:spPr>
            <a:xfrm>
              <a:off x="257139" y="0"/>
              <a:ext cx="5384181" cy="7561263"/>
            </a:xfrm>
            <a:prstGeom prst="rect">
              <a:avLst/>
            </a:prstGeom>
          </p:spPr>
        </p:pic>
        <p:pic>
          <p:nvPicPr>
            <p:cNvPr id="5" name="Рисунок 4" descr="IMG_20220426_013840.jpg"/>
            <p:cNvPicPr>
              <a:picLocks noChangeAspect="1"/>
            </p:cNvPicPr>
            <p:nvPr/>
          </p:nvPicPr>
          <p:blipFill>
            <a:blip r:embed="rId2">
              <a:lum contrast="20000"/>
            </a:blip>
            <a:stretch>
              <a:fillRect/>
            </a:stretch>
          </p:blipFill>
          <p:spPr>
            <a:xfrm>
              <a:off x="5614989" y="0"/>
              <a:ext cx="5384181" cy="7561263"/>
            </a:xfrm>
            <a:prstGeom prst="rect">
              <a:avLst/>
            </a:prstGeom>
          </p:spPr>
        </p:pic>
      </p:grpSp>
      <p:sp>
        <p:nvSpPr>
          <p:cNvPr id="9" name="Прямоугольник 8"/>
          <p:cNvSpPr/>
          <p:nvPr/>
        </p:nvSpPr>
        <p:spPr>
          <a:xfrm>
            <a:off x="1757337" y="494483"/>
            <a:ext cx="1854257" cy="45089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700" b="1" dirty="0" smtClean="0">
                <a:ln w="18000">
                  <a:solidFill>
                    <a:srgbClr val="001746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KZ" pitchFamily="34" charset="0"/>
                <a:ea typeface="Arial KZ" pitchFamily="34" charset="0"/>
              </a:rPr>
              <a:t>м</a:t>
            </a:r>
            <a:endParaRPr lang="ru-RU" sz="28700" b="1" dirty="0">
              <a:ln w="18000">
                <a:solidFill>
                  <a:srgbClr val="001746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 KZ" pitchFamily="34" charset="0"/>
              <a:ea typeface="Arial KZ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186625" y="494483"/>
            <a:ext cx="1854257" cy="45089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700" b="1" dirty="0" err="1" smtClean="0">
                <a:ln w="18000">
                  <a:solidFill>
                    <a:srgbClr val="001746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KZ" pitchFamily="34" charset="0"/>
                <a:ea typeface="Arial KZ" pitchFamily="34" charset="0"/>
              </a:rPr>
              <a:t>ы</a:t>
            </a:r>
            <a:endParaRPr lang="ru-RU" sz="28700" b="1" dirty="0">
              <a:ln w="18000">
                <a:solidFill>
                  <a:srgbClr val="001746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 KZ" pitchFamily="34" charset="0"/>
              <a:ea typeface="Arial KZ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6" name="Группа 5"/>
          <p:cNvGrpSpPr/>
          <p:nvPr/>
        </p:nvGrpSpPr>
        <p:grpSpPr>
          <a:xfrm>
            <a:off x="29660" y="0"/>
            <a:ext cx="10742031" cy="7561263"/>
            <a:chOff x="257139" y="0"/>
            <a:chExt cx="10742031" cy="7561263"/>
          </a:xfrm>
        </p:grpSpPr>
        <p:pic>
          <p:nvPicPr>
            <p:cNvPr id="4" name="Рисунок 3" descr="IMG_20220426_013840.jpg"/>
            <p:cNvPicPr>
              <a:picLocks noChangeAspect="1"/>
            </p:cNvPicPr>
            <p:nvPr/>
          </p:nvPicPr>
          <p:blipFill>
            <a:blip r:embed="rId2">
              <a:lum contrast="20000"/>
            </a:blip>
            <a:stretch>
              <a:fillRect/>
            </a:stretch>
          </p:blipFill>
          <p:spPr>
            <a:xfrm>
              <a:off x="257139" y="0"/>
              <a:ext cx="5384181" cy="7561263"/>
            </a:xfrm>
            <a:prstGeom prst="rect">
              <a:avLst/>
            </a:prstGeom>
          </p:spPr>
        </p:pic>
        <p:pic>
          <p:nvPicPr>
            <p:cNvPr id="5" name="Рисунок 4" descr="IMG_20220426_013840.jpg"/>
            <p:cNvPicPr>
              <a:picLocks noChangeAspect="1"/>
            </p:cNvPicPr>
            <p:nvPr/>
          </p:nvPicPr>
          <p:blipFill>
            <a:blip r:embed="rId2">
              <a:lum contrast="20000"/>
            </a:blip>
            <a:stretch>
              <a:fillRect/>
            </a:stretch>
          </p:blipFill>
          <p:spPr>
            <a:xfrm>
              <a:off x="5614989" y="0"/>
              <a:ext cx="5384181" cy="7561263"/>
            </a:xfrm>
            <a:prstGeom prst="rect">
              <a:avLst/>
            </a:prstGeom>
          </p:spPr>
        </p:pic>
      </p:grpSp>
      <p:sp>
        <p:nvSpPr>
          <p:cNvPr id="9" name="Прямоугольник 8"/>
          <p:cNvSpPr/>
          <p:nvPr/>
        </p:nvSpPr>
        <p:spPr>
          <a:xfrm>
            <a:off x="1757337" y="208731"/>
            <a:ext cx="1854257" cy="45089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700" b="1" dirty="0" smtClean="0">
                <a:ln w="18000">
                  <a:solidFill>
                    <a:srgbClr val="001746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KZ" pitchFamily="34" charset="0"/>
                <a:ea typeface="Arial KZ" pitchFamily="34" charset="0"/>
              </a:rPr>
              <a:t>р</a:t>
            </a:r>
            <a:endParaRPr lang="ru-RU" sz="28700" b="1" dirty="0">
              <a:ln w="18000">
                <a:solidFill>
                  <a:srgbClr val="001746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 KZ" pitchFamily="34" charset="0"/>
              <a:ea typeface="Arial KZ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043749" y="637359"/>
            <a:ext cx="1854257" cy="45089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700" b="1" dirty="0" smtClean="0">
                <a:ln w="18000">
                  <a:solidFill>
                    <a:srgbClr val="001746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KZ" pitchFamily="34" charset="0"/>
                <a:ea typeface="Arial KZ" pitchFamily="34" charset="0"/>
              </a:rPr>
              <a:t>!</a:t>
            </a:r>
            <a:endParaRPr lang="ru-RU" sz="28700" b="1" dirty="0">
              <a:ln w="18000">
                <a:solidFill>
                  <a:srgbClr val="001746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 KZ" pitchFamily="34" charset="0"/>
              <a:ea typeface="Arial KZ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6" name="Группа 5"/>
          <p:cNvGrpSpPr/>
          <p:nvPr/>
        </p:nvGrpSpPr>
        <p:grpSpPr>
          <a:xfrm>
            <a:off x="29660" y="0"/>
            <a:ext cx="10742031" cy="7561263"/>
            <a:chOff x="257139" y="0"/>
            <a:chExt cx="10742031" cy="7561263"/>
          </a:xfrm>
        </p:grpSpPr>
        <p:pic>
          <p:nvPicPr>
            <p:cNvPr id="4" name="Рисунок 3" descr="IMG_20220426_013840.jpg"/>
            <p:cNvPicPr>
              <a:picLocks noChangeAspect="1"/>
            </p:cNvPicPr>
            <p:nvPr/>
          </p:nvPicPr>
          <p:blipFill>
            <a:blip r:embed="rId2">
              <a:lum contrast="20000"/>
            </a:blip>
            <a:stretch>
              <a:fillRect/>
            </a:stretch>
          </p:blipFill>
          <p:spPr>
            <a:xfrm>
              <a:off x="257139" y="0"/>
              <a:ext cx="5384181" cy="7561263"/>
            </a:xfrm>
            <a:prstGeom prst="rect">
              <a:avLst/>
            </a:prstGeom>
          </p:spPr>
        </p:pic>
        <p:pic>
          <p:nvPicPr>
            <p:cNvPr id="5" name="Рисунок 4" descr="IMG_20220426_013840.jpg"/>
            <p:cNvPicPr>
              <a:picLocks noChangeAspect="1"/>
            </p:cNvPicPr>
            <p:nvPr/>
          </p:nvPicPr>
          <p:blipFill>
            <a:blip r:embed="rId2">
              <a:lum contrast="20000"/>
            </a:blip>
            <a:stretch>
              <a:fillRect/>
            </a:stretch>
          </p:blipFill>
          <p:spPr>
            <a:xfrm>
              <a:off x="5614989" y="0"/>
              <a:ext cx="5384181" cy="7561263"/>
            </a:xfrm>
            <a:prstGeom prst="rect">
              <a:avLst/>
            </a:prstGeom>
          </p:spPr>
        </p:pic>
      </p:grpSp>
      <p:sp>
        <p:nvSpPr>
          <p:cNvPr id="7" name="Прямоугольник 6"/>
          <p:cNvSpPr/>
          <p:nvPr/>
        </p:nvSpPr>
        <p:spPr>
          <a:xfrm>
            <a:off x="1614461" y="780235"/>
            <a:ext cx="1854257" cy="45089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700" b="1" dirty="0" smtClean="0">
                <a:ln w="18000">
                  <a:solidFill>
                    <a:srgbClr val="001746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KZ" pitchFamily="34" charset="0"/>
                <a:ea typeface="Arial KZ" pitchFamily="34" charset="0"/>
              </a:rPr>
              <a:t>Ж</a:t>
            </a:r>
            <a:endParaRPr lang="ru-RU" sz="28700" b="1" dirty="0">
              <a:ln w="18000">
                <a:solidFill>
                  <a:srgbClr val="001746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 KZ" pitchFamily="34" charset="0"/>
              <a:ea typeface="Arial KZ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043749" y="0"/>
            <a:ext cx="1854257" cy="53860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4400" b="1" dirty="0" smtClean="0">
                <a:ln w="18000">
                  <a:solidFill>
                    <a:srgbClr val="001746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KZ" pitchFamily="34" charset="0"/>
                <a:ea typeface="Arial KZ" pitchFamily="34" charset="0"/>
              </a:rPr>
              <a:t>е</a:t>
            </a:r>
            <a:endParaRPr lang="ru-RU" sz="34400" b="1" dirty="0">
              <a:ln w="18000">
                <a:solidFill>
                  <a:srgbClr val="001746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 KZ" pitchFamily="34" charset="0"/>
              <a:ea typeface="Arial KZ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6" name="Группа 5"/>
          <p:cNvGrpSpPr/>
          <p:nvPr/>
        </p:nvGrpSpPr>
        <p:grpSpPr>
          <a:xfrm>
            <a:off x="29660" y="0"/>
            <a:ext cx="10742031" cy="7561263"/>
            <a:chOff x="257139" y="0"/>
            <a:chExt cx="10742031" cy="7561263"/>
          </a:xfrm>
        </p:grpSpPr>
        <p:pic>
          <p:nvPicPr>
            <p:cNvPr id="4" name="Рисунок 3" descr="IMG_20220426_013840.jpg"/>
            <p:cNvPicPr>
              <a:picLocks noChangeAspect="1"/>
            </p:cNvPicPr>
            <p:nvPr/>
          </p:nvPicPr>
          <p:blipFill>
            <a:blip r:embed="rId2">
              <a:lum contrast="20000"/>
            </a:blip>
            <a:stretch>
              <a:fillRect/>
            </a:stretch>
          </p:blipFill>
          <p:spPr>
            <a:xfrm>
              <a:off x="257139" y="0"/>
              <a:ext cx="5384181" cy="7561263"/>
            </a:xfrm>
            <a:prstGeom prst="rect">
              <a:avLst/>
            </a:prstGeom>
          </p:spPr>
        </p:pic>
        <p:pic>
          <p:nvPicPr>
            <p:cNvPr id="5" name="Рисунок 4" descr="IMG_20220426_013840.jpg"/>
            <p:cNvPicPr>
              <a:picLocks noChangeAspect="1"/>
            </p:cNvPicPr>
            <p:nvPr/>
          </p:nvPicPr>
          <p:blipFill>
            <a:blip r:embed="rId2">
              <a:lum contrast="20000"/>
            </a:blip>
            <a:stretch>
              <a:fillRect/>
            </a:stretch>
          </p:blipFill>
          <p:spPr>
            <a:xfrm>
              <a:off x="5614989" y="0"/>
              <a:ext cx="5384181" cy="7561263"/>
            </a:xfrm>
            <a:prstGeom prst="rect">
              <a:avLst/>
            </a:prstGeom>
          </p:spPr>
        </p:pic>
      </p:grpSp>
      <p:sp>
        <p:nvSpPr>
          <p:cNvPr id="7" name="Прямоугольник 6"/>
          <p:cNvSpPr/>
          <p:nvPr/>
        </p:nvSpPr>
        <p:spPr>
          <a:xfrm>
            <a:off x="1614461" y="0"/>
            <a:ext cx="1854257" cy="53860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4400" b="1" dirty="0" smtClean="0">
                <a:ln w="18000">
                  <a:solidFill>
                    <a:srgbClr val="001746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KZ" pitchFamily="34" charset="0"/>
                <a:ea typeface="Arial KZ" pitchFamily="34" charset="0"/>
              </a:rPr>
              <a:t>ң</a:t>
            </a:r>
            <a:endParaRPr lang="ru-RU" sz="34400" b="1" dirty="0">
              <a:ln w="18000">
                <a:solidFill>
                  <a:srgbClr val="001746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 KZ" pitchFamily="34" charset="0"/>
              <a:ea typeface="Arial KZ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043749" y="423044"/>
            <a:ext cx="1854257" cy="53860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4400" b="1" dirty="0" smtClean="0">
                <a:ln w="18000">
                  <a:solidFill>
                    <a:srgbClr val="001746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KZ" pitchFamily="34" charset="0"/>
                <a:ea typeface="Arial KZ" pitchFamily="34" charset="0"/>
              </a:rPr>
              <a:t>і</a:t>
            </a:r>
            <a:endParaRPr lang="ru-RU" sz="34400" b="1" dirty="0">
              <a:ln w="18000">
                <a:solidFill>
                  <a:srgbClr val="001746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 KZ" pitchFamily="34" charset="0"/>
              <a:ea typeface="Arial KZ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6" name="Группа 5"/>
          <p:cNvGrpSpPr/>
          <p:nvPr/>
        </p:nvGrpSpPr>
        <p:grpSpPr>
          <a:xfrm>
            <a:off x="29660" y="0"/>
            <a:ext cx="10742031" cy="7561263"/>
            <a:chOff x="257139" y="0"/>
            <a:chExt cx="10742031" cy="7561263"/>
          </a:xfrm>
        </p:grpSpPr>
        <p:pic>
          <p:nvPicPr>
            <p:cNvPr id="4" name="Рисунок 3" descr="IMG_20220426_013840.jpg"/>
            <p:cNvPicPr>
              <a:picLocks noChangeAspect="1"/>
            </p:cNvPicPr>
            <p:nvPr/>
          </p:nvPicPr>
          <p:blipFill>
            <a:blip r:embed="rId2">
              <a:lum contrast="20000"/>
            </a:blip>
            <a:stretch>
              <a:fillRect/>
            </a:stretch>
          </p:blipFill>
          <p:spPr>
            <a:xfrm>
              <a:off x="257139" y="0"/>
              <a:ext cx="5384181" cy="7561263"/>
            </a:xfrm>
            <a:prstGeom prst="rect">
              <a:avLst/>
            </a:prstGeom>
          </p:spPr>
        </p:pic>
        <p:pic>
          <p:nvPicPr>
            <p:cNvPr id="5" name="Рисунок 4" descr="IMG_20220426_013840.jpg"/>
            <p:cNvPicPr>
              <a:picLocks noChangeAspect="1"/>
            </p:cNvPicPr>
            <p:nvPr/>
          </p:nvPicPr>
          <p:blipFill>
            <a:blip r:embed="rId2">
              <a:lum contrast="20000"/>
            </a:blip>
            <a:stretch>
              <a:fillRect/>
            </a:stretch>
          </p:blipFill>
          <p:spPr>
            <a:xfrm>
              <a:off x="5614989" y="0"/>
              <a:ext cx="5384181" cy="7561263"/>
            </a:xfrm>
            <a:prstGeom prst="rect">
              <a:avLst/>
            </a:prstGeom>
          </p:spPr>
        </p:pic>
      </p:grpSp>
      <p:sp>
        <p:nvSpPr>
          <p:cNvPr id="7" name="Прямоугольник 6"/>
          <p:cNvSpPr/>
          <p:nvPr/>
        </p:nvSpPr>
        <p:spPr>
          <a:xfrm>
            <a:off x="1614461" y="0"/>
            <a:ext cx="1854257" cy="53860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4400" b="1" dirty="0" smtClean="0">
                <a:ln w="18000">
                  <a:solidFill>
                    <a:srgbClr val="001746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KZ" pitchFamily="34" charset="0"/>
                <a:ea typeface="Arial KZ" pitchFamily="34" charset="0"/>
              </a:rPr>
              <a:t>с</a:t>
            </a:r>
            <a:endParaRPr lang="ru-RU" sz="34400" b="1" dirty="0">
              <a:ln w="18000">
                <a:solidFill>
                  <a:srgbClr val="001746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 KZ" pitchFamily="34" charset="0"/>
              <a:ea typeface="Arial KZ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043749" y="0"/>
            <a:ext cx="1854257" cy="53860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4400" b="1" dirty="0" smtClean="0">
                <a:ln w="18000">
                  <a:solidFill>
                    <a:srgbClr val="001746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KZ" pitchFamily="34" charset="0"/>
                <a:ea typeface="Arial KZ" pitchFamily="34" charset="0"/>
              </a:rPr>
              <a:t>к</a:t>
            </a:r>
            <a:endParaRPr lang="ru-RU" sz="34400" b="1" dirty="0">
              <a:ln w="18000">
                <a:solidFill>
                  <a:srgbClr val="001746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 KZ" pitchFamily="34" charset="0"/>
              <a:ea typeface="Arial KZ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6" name="Группа 5"/>
          <p:cNvGrpSpPr/>
          <p:nvPr/>
        </p:nvGrpSpPr>
        <p:grpSpPr>
          <a:xfrm>
            <a:off x="29660" y="0"/>
            <a:ext cx="10742031" cy="7561263"/>
            <a:chOff x="257139" y="0"/>
            <a:chExt cx="10742031" cy="7561263"/>
          </a:xfrm>
        </p:grpSpPr>
        <p:pic>
          <p:nvPicPr>
            <p:cNvPr id="4" name="Рисунок 3" descr="IMG_20220426_013840.jpg"/>
            <p:cNvPicPr>
              <a:picLocks noChangeAspect="1"/>
            </p:cNvPicPr>
            <p:nvPr/>
          </p:nvPicPr>
          <p:blipFill>
            <a:blip r:embed="rId2">
              <a:lum contrast="20000"/>
            </a:blip>
            <a:stretch>
              <a:fillRect/>
            </a:stretch>
          </p:blipFill>
          <p:spPr>
            <a:xfrm>
              <a:off x="257139" y="0"/>
              <a:ext cx="5384181" cy="7561263"/>
            </a:xfrm>
            <a:prstGeom prst="rect">
              <a:avLst/>
            </a:prstGeom>
          </p:spPr>
        </p:pic>
        <p:pic>
          <p:nvPicPr>
            <p:cNvPr id="5" name="Рисунок 4" descr="IMG_20220426_013840.jpg"/>
            <p:cNvPicPr>
              <a:picLocks noChangeAspect="1"/>
            </p:cNvPicPr>
            <p:nvPr/>
          </p:nvPicPr>
          <p:blipFill>
            <a:blip r:embed="rId2">
              <a:lum contrast="20000"/>
            </a:blip>
            <a:stretch>
              <a:fillRect/>
            </a:stretch>
          </p:blipFill>
          <p:spPr>
            <a:xfrm>
              <a:off x="5614989" y="0"/>
              <a:ext cx="5384181" cy="7561263"/>
            </a:xfrm>
            <a:prstGeom prst="rect">
              <a:avLst/>
            </a:prstGeom>
          </p:spPr>
        </p:pic>
      </p:grpSp>
      <p:sp>
        <p:nvSpPr>
          <p:cNvPr id="7" name="Прямоугольник 6"/>
          <p:cNvSpPr/>
          <p:nvPr/>
        </p:nvSpPr>
        <p:spPr>
          <a:xfrm>
            <a:off x="1614461" y="-1"/>
            <a:ext cx="1854257" cy="53860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4400" b="1" dirty="0" smtClean="0">
                <a:ln w="18000">
                  <a:solidFill>
                    <a:srgbClr val="001746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KZ" pitchFamily="34" charset="0"/>
                <a:ea typeface="Arial KZ" pitchFamily="34" charset="0"/>
              </a:rPr>
              <a:t>ү</a:t>
            </a:r>
            <a:endParaRPr lang="ru-RU" sz="34400" b="1" dirty="0">
              <a:ln w="18000">
                <a:solidFill>
                  <a:srgbClr val="001746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 KZ" pitchFamily="34" charset="0"/>
              <a:ea typeface="Arial KZ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043749" y="0"/>
            <a:ext cx="1854257" cy="53860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4400" b="1" dirty="0" smtClean="0">
                <a:ln w="18000">
                  <a:solidFill>
                    <a:srgbClr val="001746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KZ" pitchFamily="34" charset="0"/>
                <a:ea typeface="Arial KZ" pitchFamily="34" charset="0"/>
              </a:rPr>
              <a:t>н</a:t>
            </a:r>
            <a:endParaRPr lang="ru-RU" sz="34400" b="1" dirty="0">
              <a:ln w="18000">
                <a:solidFill>
                  <a:srgbClr val="001746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 KZ" pitchFamily="34" charset="0"/>
              <a:ea typeface="Arial KZ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6" name="Группа 5"/>
          <p:cNvGrpSpPr/>
          <p:nvPr/>
        </p:nvGrpSpPr>
        <p:grpSpPr>
          <a:xfrm>
            <a:off x="29660" y="0"/>
            <a:ext cx="10742031" cy="7561263"/>
            <a:chOff x="257139" y="0"/>
            <a:chExt cx="10742031" cy="7561263"/>
          </a:xfrm>
        </p:grpSpPr>
        <p:pic>
          <p:nvPicPr>
            <p:cNvPr id="4" name="Рисунок 3" descr="IMG_20220426_013840.jpg"/>
            <p:cNvPicPr>
              <a:picLocks noChangeAspect="1"/>
            </p:cNvPicPr>
            <p:nvPr/>
          </p:nvPicPr>
          <p:blipFill>
            <a:blip r:embed="rId2">
              <a:lum contrast="20000"/>
            </a:blip>
            <a:stretch>
              <a:fillRect/>
            </a:stretch>
          </p:blipFill>
          <p:spPr>
            <a:xfrm>
              <a:off x="257139" y="0"/>
              <a:ext cx="5384181" cy="7561263"/>
            </a:xfrm>
            <a:prstGeom prst="rect">
              <a:avLst/>
            </a:prstGeom>
          </p:spPr>
        </p:pic>
        <p:pic>
          <p:nvPicPr>
            <p:cNvPr id="5" name="Рисунок 4" descr="IMG_20220426_013840.jpg"/>
            <p:cNvPicPr>
              <a:picLocks noChangeAspect="1"/>
            </p:cNvPicPr>
            <p:nvPr/>
          </p:nvPicPr>
          <p:blipFill>
            <a:blip r:embed="rId2">
              <a:lum contrast="20000"/>
            </a:blip>
            <a:stretch>
              <a:fillRect/>
            </a:stretch>
          </p:blipFill>
          <p:spPr>
            <a:xfrm>
              <a:off x="5614989" y="0"/>
              <a:ext cx="5384181" cy="7561263"/>
            </a:xfrm>
            <a:prstGeom prst="rect">
              <a:avLst/>
            </a:prstGeom>
          </p:spPr>
        </p:pic>
      </p:grpSp>
      <p:sp>
        <p:nvSpPr>
          <p:cNvPr id="7" name="Прямоугольник 6"/>
          <p:cNvSpPr/>
          <p:nvPr/>
        </p:nvSpPr>
        <p:spPr>
          <a:xfrm>
            <a:off x="1614461" y="280169"/>
            <a:ext cx="1854257" cy="53860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4400" b="1" dirty="0" smtClean="0">
                <a:ln w="18000">
                  <a:solidFill>
                    <a:srgbClr val="001746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KZ" pitchFamily="34" charset="0"/>
                <a:ea typeface="Arial KZ" pitchFamily="34" charset="0"/>
              </a:rPr>
              <a:t>і</a:t>
            </a:r>
            <a:endParaRPr lang="ru-RU" sz="34400" b="1" dirty="0">
              <a:ln w="18000">
                <a:solidFill>
                  <a:srgbClr val="001746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 KZ" pitchFamily="34" charset="0"/>
              <a:ea typeface="Arial KZ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043749" y="0"/>
            <a:ext cx="1854257" cy="53860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4400" b="1" dirty="0" smtClean="0">
                <a:ln w="18000">
                  <a:solidFill>
                    <a:srgbClr val="001746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KZ" pitchFamily="34" charset="0"/>
                <a:ea typeface="Arial KZ" pitchFamily="34" charset="0"/>
              </a:rPr>
              <a:t>к</a:t>
            </a:r>
            <a:endParaRPr lang="ru-RU" sz="34400" b="1" dirty="0">
              <a:ln w="18000">
                <a:solidFill>
                  <a:srgbClr val="001746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 KZ" pitchFamily="34" charset="0"/>
              <a:ea typeface="Arial KZ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18</Words>
  <Application>Microsoft Office PowerPoint</Application>
  <PresentationFormat>Произвольный</PresentationFormat>
  <Paragraphs>18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Documents</dc:creator>
  <cp:lastModifiedBy>Жанна Анарбекова</cp:lastModifiedBy>
  <cp:revision>44</cp:revision>
  <dcterms:created xsi:type="dcterms:W3CDTF">2022-04-24T04:46:06Z</dcterms:created>
  <dcterms:modified xsi:type="dcterms:W3CDTF">2024-05-03T17:12:34Z</dcterms:modified>
</cp:coreProperties>
</file>