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</p:sldIdLst>
  <p:sldSz cx="6858000" cy="9906000" type="A4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2024" y="160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96701"/>
            <a:ext cx="1543050" cy="845220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96701"/>
            <a:ext cx="4514850" cy="84522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0.png"/><Relationship Id="rId4" Type="http://schemas.openxmlformats.org/officeDocument/2006/relationships/image" Target="../media/image8.jpeg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1613134029_171-p-fon-gradient-rozovo-zheltii-205.jpg"/>
          <p:cNvPicPr>
            <a:picLocks noChangeAspect="1"/>
          </p:cNvPicPr>
          <p:nvPr/>
        </p:nvPicPr>
        <p:blipFill>
          <a:blip r:embed="rId2">
            <a:lum bright="7000"/>
          </a:blip>
          <a:srcRect l="30875"/>
          <a:stretch>
            <a:fillRect/>
          </a:stretch>
        </p:blipFill>
        <p:spPr>
          <a:xfrm rot="10800000">
            <a:off x="0" y="0"/>
            <a:ext cx="6858000" cy="9906000"/>
          </a:xfrm>
          <a:prstGeom prst="rect">
            <a:avLst/>
          </a:prstGeom>
        </p:spPr>
      </p:pic>
      <p:pic>
        <p:nvPicPr>
          <p:cNvPr id="10" name="Рисунок 9" descr="83168-europe-gold-frame-fiesta-ford-chin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pic>
        <p:nvPicPr>
          <p:cNvPr id="5" name="Рисунок 4" descr="7-мая-2019.png"/>
          <p:cNvPicPr>
            <a:picLocks noChangeAspect="1"/>
          </p:cNvPicPr>
          <p:nvPr/>
        </p:nvPicPr>
        <p:blipFill>
          <a:blip r:embed="rId4" cstate="print">
            <a:lum bright="-2000" contrast="25000"/>
          </a:blip>
          <a:srcRect l="33261" r="14631"/>
          <a:stretch>
            <a:fillRect/>
          </a:stretch>
        </p:blipFill>
        <p:spPr>
          <a:xfrm>
            <a:off x="1142984" y="666720"/>
            <a:ext cx="4357718" cy="49132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57298" y="4167182"/>
            <a:ext cx="4071966" cy="108710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sz="60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МАМЫР</a:t>
            </a:r>
            <a:endParaRPr lang="ru-RU" sz="60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8670" y="5453066"/>
            <a:ext cx="487454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6000" b="1" i="1" dirty="0" smtClean="0">
                <a:solidFill>
                  <a:srgbClr val="0000CC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Отан</a:t>
            </a:r>
          </a:p>
          <a:p>
            <a:pPr algn="ctr"/>
            <a:r>
              <a:rPr lang="kk-KZ" sz="6000" b="1" i="1" dirty="0" smtClean="0">
                <a:solidFill>
                  <a:srgbClr val="0000CC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қорғаушылар</a:t>
            </a:r>
          </a:p>
          <a:p>
            <a:pPr algn="ctr"/>
            <a:r>
              <a:rPr lang="kk-KZ" sz="6000" b="1" i="1" dirty="0" smtClean="0">
                <a:solidFill>
                  <a:srgbClr val="0000CC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күні</a:t>
            </a:r>
            <a:endParaRPr lang="ru-RU" sz="6000" b="1" i="1" dirty="0">
              <a:solidFill>
                <a:srgbClr val="0000CC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7-мая-в-Казахстане-красный-день-7-мая-картинки-Как-отмечают-7-мая-в-Казахстане-1978.png"/>
          <p:cNvPicPr>
            <a:picLocks noChangeAspect="1"/>
          </p:cNvPicPr>
          <p:nvPr/>
        </p:nvPicPr>
        <p:blipFill>
          <a:blip r:embed="rId5" cstate="print"/>
          <a:srcRect b="4548"/>
          <a:stretch>
            <a:fillRect/>
          </a:stretch>
        </p:blipFill>
        <p:spPr>
          <a:xfrm>
            <a:off x="0" y="7920617"/>
            <a:ext cx="4143380" cy="198538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1613134029_171-p-fon-gradient-rozovo-zheltii-205.jpg"/>
          <p:cNvPicPr>
            <a:picLocks noChangeAspect="1"/>
          </p:cNvPicPr>
          <p:nvPr/>
        </p:nvPicPr>
        <p:blipFill>
          <a:blip r:embed="rId2">
            <a:lum bright="7000"/>
          </a:blip>
          <a:srcRect l="30875"/>
          <a:stretch>
            <a:fillRect/>
          </a:stretch>
        </p:blipFill>
        <p:spPr>
          <a:xfrm rot="10800000">
            <a:off x="0" y="0"/>
            <a:ext cx="6858000" cy="9906000"/>
          </a:xfrm>
          <a:prstGeom prst="rect">
            <a:avLst/>
          </a:prstGeom>
        </p:spPr>
      </p:pic>
      <p:pic>
        <p:nvPicPr>
          <p:cNvPr id="10" name="Рисунок 9" descr="83168-europe-gold-frame-fiesta-ford-chin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pic>
        <p:nvPicPr>
          <p:cNvPr id="3" name="Рисунок 2" descr="8a35a09e-fc02-49c3-8b37-597a0c284115.png"/>
          <p:cNvPicPr>
            <a:picLocks noChangeAspect="1"/>
          </p:cNvPicPr>
          <p:nvPr/>
        </p:nvPicPr>
        <p:blipFill>
          <a:blip r:embed="rId4" cstate="print">
            <a:lum bright="6000" contrast="10000"/>
          </a:blip>
          <a:stretch>
            <a:fillRect/>
          </a:stretch>
        </p:blipFill>
        <p:spPr>
          <a:xfrm>
            <a:off x="571480" y="523844"/>
            <a:ext cx="5576161" cy="278608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28604" y="3524240"/>
            <a:ext cx="60722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err="1" smtClean="0">
                <a:solidFill>
                  <a:srgbClr val="0000CC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Қарулы Күштеріміз </a:t>
            </a:r>
            <a:r>
              <a:rPr lang="ru-RU" sz="3200" b="1" i="1" dirty="0" smtClean="0">
                <a:solidFill>
                  <a:srgbClr val="0000CC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200" b="1" i="1" dirty="0" err="1" smtClean="0">
                <a:solidFill>
                  <a:srgbClr val="0000CC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халқымыздың сенімді</a:t>
            </a:r>
            <a:r>
              <a:rPr lang="ru-RU" sz="3200" b="1" i="1" dirty="0" smtClean="0">
                <a:solidFill>
                  <a:srgbClr val="0000CC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0000CC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тірегі</a:t>
            </a:r>
            <a:r>
              <a:rPr lang="ru-RU" sz="3200" b="1" i="1" dirty="0" smtClean="0">
                <a:solidFill>
                  <a:srgbClr val="0000CC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i="1" dirty="0" err="1" smtClean="0">
                <a:solidFill>
                  <a:srgbClr val="0000CC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мемлекеттің берік</a:t>
            </a:r>
            <a:r>
              <a:rPr lang="ru-RU" sz="3200" b="1" i="1" dirty="0" smtClean="0">
                <a:solidFill>
                  <a:srgbClr val="0000CC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0000CC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қалқаны</a:t>
            </a:r>
            <a:endParaRPr lang="ru-RU" sz="3200" b="1" i="1" dirty="0">
              <a:solidFill>
                <a:srgbClr val="0000CC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photo_164785.jpg"/>
          <p:cNvPicPr>
            <a:picLocks noChangeAspect="1"/>
          </p:cNvPicPr>
          <p:nvPr/>
        </p:nvPicPr>
        <p:blipFill>
          <a:blip r:embed="rId5"/>
          <a:srcRect l="9375"/>
          <a:stretch>
            <a:fillRect/>
          </a:stretch>
        </p:blipFill>
        <p:spPr>
          <a:xfrm>
            <a:off x="571480" y="5381628"/>
            <a:ext cx="5767826" cy="3500462"/>
          </a:xfrm>
          <a:prstGeom prst="rect">
            <a:avLst/>
          </a:prstGeom>
          <a:ln w="38100">
            <a:solidFill>
              <a:srgbClr val="0000CC"/>
            </a:solidFill>
          </a:ln>
        </p:spPr>
      </p:pic>
      <p:pic>
        <p:nvPicPr>
          <p:cNvPr id="8" name="Рисунок 7" descr="7-мая-в-Казахстане-красный-день-7-мая-картинки-Как-отмечают-7-мая-в-Казахстане-1978.png"/>
          <p:cNvPicPr>
            <a:picLocks noChangeAspect="1"/>
          </p:cNvPicPr>
          <p:nvPr/>
        </p:nvPicPr>
        <p:blipFill>
          <a:blip r:embed="rId6" cstate="print"/>
          <a:srcRect b="4548"/>
          <a:stretch>
            <a:fillRect/>
          </a:stretch>
        </p:blipFill>
        <p:spPr>
          <a:xfrm>
            <a:off x="0" y="7920617"/>
            <a:ext cx="4143380" cy="198538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1613134029_171-p-fon-gradient-rozovo-zheltii-205.jpg"/>
          <p:cNvPicPr>
            <a:picLocks noChangeAspect="1"/>
          </p:cNvPicPr>
          <p:nvPr/>
        </p:nvPicPr>
        <p:blipFill>
          <a:blip r:embed="rId2">
            <a:lum bright="7000"/>
          </a:blip>
          <a:srcRect l="30875"/>
          <a:stretch>
            <a:fillRect/>
          </a:stretch>
        </p:blipFill>
        <p:spPr>
          <a:xfrm rot="10800000">
            <a:off x="0" y="0"/>
            <a:ext cx="6858000" cy="9906000"/>
          </a:xfrm>
          <a:prstGeom prst="rect">
            <a:avLst/>
          </a:prstGeom>
        </p:spPr>
      </p:pic>
      <p:pic>
        <p:nvPicPr>
          <p:cNvPr id="10" name="Рисунок 9" descr="83168-europe-gold-frame-fiesta-ford-chin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28604" y="595282"/>
            <a:ext cx="60722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0000CC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Қазақстан Республикасы</a:t>
            </a:r>
            <a:r>
              <a:rPr lang="ru-RU" sz="3200" b="1" dirty="0" smtClean="0">
                <a:solidFill>
                  <a:srgbClr val="0000CC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0000CC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Қарулы Күштерінің</a:t>
            </a:r>
            <a:r>
              <a:rPr lang="ru-RU" sz="3200" b="1" dirty="0" smtClean="0">
                <a:solidFill>
                  <a:srgbClr val="0000CC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b="1" dirty="0" err="1" smtClean="0">
                <a:solidFill>
                  <a:srgbClr val="0000CC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Әскери-теңіз күштері</a:t>
            </a:r>
            <a:endParaRPr lang="ru-RU" sz="3200" b="1" dirty="0">
              <a:solidFill>
                <a:srgbClr val="0000CC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img_2522.jpg"/>
          <p:cNvPicPr>
            <a:picLocks noChangeAspect="1"/>
          </p:cNvPicPr>
          <p:nvPr/>
        </p:nvPicPr>
        <p:blipFill>
          <a:blip r:embed="rId4" cstate="print"/>
          <a:srcRect l="24731" t="31445" r="22581" b="32052"/>
          <a:stretch>
            <a:fillRect/>
          </a:stretch>
        </p:blipFill>
        <p:spPr>
          <a:xfrm>
            <a:off x="428604" y="2595546"/>
            <a:ext cx="3646315" cy="1785950"/>
          </a:xfrm>
          <a:prstGeom prst="rect">
            <a:avLst/>
          </a:prstGeom>
          <a:ln>
            <a:solidFill>
              <a:srgbClr val="0000CC"/>
            </a:solidFill>
          </a:ln>
        </p:spPr>
      </p:pic>
      <p:pic>
        <p:nvPicPr>
          <p:cNvPr id="14" name="Рисунок 13" descr="image_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56" y="5381628"/>
            <a:ext cx="5357850" cy="3500463"/>
          </a:xfrm>
          <a:prstGeom prst="rect">
            <a:avLst/>
          </a:prstGeom>
          <a:ln w="38100">
            <a:solidFill>
              <a:srgbClr val="0000CC"/>
            </a:solidFill>
          </a:ln>
        </p:spPr>
      </p:pic>
      <p:pic>
        <p:nvPicPr>
          <p:cNvPr id="14340" name="Picture 4" descr="https://upload.wikimedia.org/wikipedia/commons/thumb/d/d7/Emblem-vmsrk.svg/640px-Emblem-vmsrk.sv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4818" y="2452670"/>
            <a:ext cx="2286016" cy="2286016"/>
          </a:xfrm>
          <a:prstGeom prst="rect">
            <a:avLst/>
          </a:prstGeom>
          <a:noFill/>
        </p:spPr>
      </p:pic>
      <p:pic>
        <p:nvPicPr>
          <p:cNvPr id="9" name="Рисунок 8" descr="7-мая-в-Казахстане-красный-день-7-мая-картинки-Как-отмечают-7-мая-в-Казахстане-1978.png"/>
          <p:cNvPicPr>
            <a:picLocks noChangeAspect="1"/>
          </p:cNvPicPr>
          <p:nvPr/>
        </p:nvPicPr>
        <p:blipFill>
          <a:blip r:embed="rId7" cstate="print"/>
          <a:srcRect b="4548"/>
          <a:stretch>
            <a:fillRect/>
          </a:stretch>
        </p:blipFill>
        <p:spPr>
          <a:xfrm>
            <a:off x="0" y="7920617"/>
            <a:ext cx="4143380" cy="198538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1613134029_171-p-fon-gradient-rozovo-zheltii-205.jpg"/>
          <p:cNvPicPr>
            <a:picLocks noChangeAspect="1"/>
          </p:cNvPicPr>
          <p:nvPr/>
        </p:nvPicPr>
        <p:blipFill>
          <a:blip r:embed="rId2">
            <a:lum bright="7000"/>
          </a:blip>
          <a:srcRect l="30875"/>
          <a:stretch>
            <a:fillRect/>
          </a:stretch>
        </p:blipFill>
        <p:spPr>
          <a:xfrm rot="10800000">
            <a:off x="0" y="0"/>
            <a:ext cx="6858000" cy="9906000"/>
          </a:xfrm>
          <a:prstGeom prst="rect">
            <a:avLst/>
          </a:prstGeom>
        </p:spPr>
      </p:pic>
      <p:pic>
        <p:nvPicPr>
          <p:cNvPr id="10" name="Рисунок 9" descr="83168-europe-gold-frame-fiesta-ford-chin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28604" y="595282"/>
            <a:ext cx="60722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0000CC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Қазақстан Республикасы</a:t>
            </a:r>
            <a:r>
              <a:rPr lang="ru-RU" sz="3200" b="1" dirty="0" smtClean="0">
                <a:solidFill>
                  <a:srgbClr val="0000CC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0000CC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Қарулы Күштерінің</a:t>
            </a:r>
            <a:r>
              <a:rPr lang="ru-RU" sz="3200" b="1" dirty="0" smtClean="0">
                <a:solidFill>
                  <a:srgbClr val="0000CC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b="1" dirty="0" err="1" smtClean="0">
                <a:solidFill>
                  <a:srgbClr val="0000CC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Әуе қорғанысы күштері</a:t>
            </a:r>
            <a:endParaRPr lang="ru-RU" sz="3200" b="1" dirty="0">
              <a:solidFill>
                <a:srgbClr val="0000CC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https://upload.wikimedia.org/wikipedia/commons/thumb/9/99/Ensign_of_Kazakhstan_Air_Force.svg/1200px-Ensign_of_Kazakhstan_Air_Force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04" y="2595546"/>
            <a:ext cx="3857652" cy="1928826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</p:pic>
      <p:pic>
        <p:nvPicPr>
          <p:cNvPr id="16388" name="Picture 4" descr="https://upload.wikimedia.org/wikipedia/commons/thumb/1/16/Coa_vvsrk.svg/1200px-Coa_vvsrk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94" y="2524108"/>
            <a:ext cx="2286016" cy="2286016"/>
          </a:xfrm>
          <a:prstGeom prst="rect">
            <a:avLst/>
          </a:prstGeom>
          <a:noFill/>
        </p:spPr>
      </p:pic>
      <p:pic>
        <p:nvPicPr>
          <p:cNvPr id="3074" name="Picture 2" descr="https://sonet.kz/uploads/images/editor/155472086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8" y="5310190"/>
            <a:ext cx="5365866" cy="3429024"/>
          </a:xfrm>
          <a:prstGeom prst="rect">
            <a:avLst/>
          </a:prstGeom>
          <a:noFill/>
          <a:ln w="38100">
            <a:solidFill>
              <a:srgbClr val="0000CC"/>
            </a:solidFill>
          </a:ln>
        </p:spPr>
      </p:pic>
      <p:pic>
        <p:nvPicPr>
          <p:cNvPr id="15" name="Рисунок 14" descr="7-мая-в-Казахстане-красный-день-7-мая-картинки-Как-отмечают-7-мая-в-Казахстане-1978.png"/>
          <p:cNvPicPr>
            <a:picLocks noChangeAspect="1"/>
          </p:cNvPicPr>
          <p:nvPr/>
        </p:nvPicPr>
        <p:blipFill>
          <a:blip r:embed="rId7" cstate="print"/>
          <a:srcRect b="4548"/>
          <a:stretch>
            <a:fillRect/>
          </a:stretch>
        </p:blipFill>
        <p:spPr>
          <a:xfrm>
            <a:off x="0" y="7920617"/>
            <a:ext cx="4143380" cy="198538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1613134029_171-p-fon-gradient-rozovo-zheltii-205.jpg"/>
          <p:cNvPicPr>
            <a:picLocks noChangeAspect="1"/>
          </p:cNvPicPr>
          <p:nvPr/>
        </p:nvPicPr>
        <p:blipFill>
          <a:blip r:embed="rId2">
            <a:lum bright="7000"/>
          </a:blip>
          <a:srcRect l="30875"/>
          <a:stretch>
            <a:fillRect/>
          </a:stretch>
        </p:blipFill>
        <p:spPr>
          <a:xfrm rot="10800000">
            <a:off x="0" y="0"/>
            <a:ext cx="6858000" cy="9906000"/>
          </a:xfrm>
          <a:prstGeom prst="rect">
            <a:avLst/>
          </a:prstGeom>
        </p:spPr>
      </p:pic>
      <p:pic>
        <p:nvPicPr>
          <p:cNvPr id="10" name="Рисунок 9" descr="83168-europe-gold-frame-fiesta-ford-chin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28604" y="595282"/>
            <a:ext cx="60722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0000CC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Қазақстан Республикасы</a:t>
            </a:r>
            <a:r>
              <a:rPr lang="ru-RU" sz="3200" b="1" dirty="0" smtClean="0">
                <a:solidFill>
                  <a:srgbClr val="0000CC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0000CC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Қарулы Күштерінің</a:t>
            </a:r>
            <a:r>
              <a:rPr lang="ru-RU" sz="3200" b="1" dirty="0" smtClean="0">
                <a:solidFill>
                  <a:srgbClr val="0000CC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kk-KZ" sz="3200" b="1" dirty="0" smtClean="0">
                <a:solidFill>
                  <a:srgbClr val="0000CC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Құрлық әскерлері</a:t>
            </a:r>
            <a:endParaRPr lang="ru-RU" sz="3200" b="1" dirty="0" smtClean="0">
              <a:solidFill>
                <a:srgbClr val="0000CC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image_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56" y="5381628"/>
            <a:ext cx="5357850" cy="3500463"/>
          </a:xfrm>
          <a:prstGeom prst="rect">
            <a:avLst/>
          </a:prstGeom>
          <a:ln w="38100">
            <a:solidFill>
              <a:srgbClr val="0000CC"/>
            </a:solidFill>
          </a:ln>
        </p:spPr>
      </p:pic>
      <p:pic>
        <p:nvPicPr>
          <p:cNvPr id="13" name="Picture 2" descr="https://upload.wikimedia.org/wikipedia/commons/thumb/9/99/Ensign_of_Kazakhstan_Air_Force.svg/1200px-Ensign_of_Kazakhstan_Air_Force.sv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04" y="2595546"/>
            <a:ext cx="3857652" cy="1928826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</p:pic>
      <p:pic>
        <p:nvPicPr>
          <p:cNvPr id="15" name="Рисунок 14" descr="143473_59571250_S6MUbGhoYU4.jpg"/>
          <p:cNvPicPr>
            <a:picLocks noChangeAspect="1"/>
          </p:cNvPicPr>
          <p:nvPr/>
        </p:nvPicPr>
        <p:blipFill>
          <a:blip r:embed="rId6">
            <a:lum bright="8000" contrast="10000"/>
          </a:blip>
          <a:srcRect l="14286" t="7672" r="19388" b="24816"/>
          <a:stretch>
            <a:fillRect/>
          </a:stretch>
        </p:blipFill>
        <p:spPr>
          <a:xfrm>
            <a:off x="714356" y="5310190"/>
            <a:ext cx="5357850" cy="3626852"/>
          </a:xfrm>
          <a:prstGeom prst="rect">
            <a:avLst/>
          </a:prstGeom>
          <a:ln w="38100">
            <a:solidFill>
              <a:srgbClr val="0000CC"/>
            </a:solidFill>
          </a:ln>
        </p:spPr>
      </p:pic>
      <p:pic>
        <p:nvPicPr>
          <p:cNvPr id="17410" name="Picture 2" descr="https://upload.turkcewiki.org/wikipedia/commons/thumb/b/b6/Flag_of_Kazakhstan_Army.svg/1200px-Flag_of_Kazakhstan_Army.svg.png"/>
          <p:cNvPicPr>
            <a:picLocks noChangeAspect="1" noChangeArrowheads="1"/>
          </p:cNvPicPr>
          <p:nvPr/>
        </p:nvPicPr>
        <p:blipFill>
          <a:blip r:embed="rId7" cstate="print">
            <a:lum bright="10000"/>
          </a:blip>
          <a:srcRect/>
          <a:stretch>
            <a:fillRect/>
          </a:stretch>
        </p:blipFill>
        <p:spPr bwMode="auto">
          <a:xfrm>
            <a:off x="428604" y="2595546"/>
            <a:ext cx="3857652" cy="1928826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</p:pic>
      <p:sp>
        <p:nvSpPr>
          <p:cNvPr id="17412" name="AutoShape 4" descr="https://bilimsite.kz/uploads/posts/2011-08/1314371676_10.jp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5" name="Picture 7" descr="C:\Users\JK_BAGDAT\Desktop\загрузка\YNbZvNUpQuDCH16zc57UkJX1esRP3JVkCRB0xox_y1sTvJ21SuJZmNoewhEbQbNeYCWR5iEe.png"/>
          <p:cNvPicPr>
            <a:picLocks noChangeAspect="1" noChangeArrowheads="1"/>
          </p:cNvPicPr>
          <p:nvPr/>
        </p:nvPicPr>
        <p:blipFill>
          <a:blip r:embed="rId8" cstate="print">
            <a:lum bright="10000"/>
          </a:blip>
          <a:srcRect/>
          <a:stretch>
            <a:fillRect/>
          </a:stretch>
        </p:blipFill>
        <p:spPr bwMode="auto">
          <a:xfrm>
            <a:off x="4357694" y="2452670"/>
            <a:ext cx="2286016" cy="2306196"/>
          </a:xfrm>
          <a:prstGeom prst="rect">
            <a:avLst/>
          </a:prstGeom>
          <a:noFill/>
        </p:spPr>
      </p:pic>
      <p:pic>
        <p:nvPicPr>
          <p:cNvPr id="17" name="Рисунок 16" descr="7-мая-в-Казахстане-красный-день-7-мая-картинки-Как-отмечают-7-мая-в-Казахстане-1978.png"/>
          <p:cNvPicPr>
            <a:picLocks noChangeAspect="1"/>
          </p:cNvPicPr>
          <p:nvPr/>
        </p:nvPicPr>
        <p:blipFill>
          <a:blip r:embed="rId9" cstate="print"/>
          <a:srcRect b="4548"/>
          <a:stretch>
            <a:fillRect/>
          </a:stretch>
        </p:blipFill>
        <p:spPr>
          <a:xfrm>
            <a:off x="0" y="7920617"/>
            <a:ext cx="4143380" cy="198538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1613134029_171-p-fon-gradient-rozovo-zheltii-205.jpg"/>
          <p:cNvPicPr>
            <a:picLocks noChangeAspect="1"/>
          </p:cNvPicPr>
          <p:nvPr/>
        </p:nvPicPr>
        <p:blipFill>
          <a:blip r:embed="rId2">
            <a:lum bright="7000"/>
          </a:blip>
          <a:srcRect l="30875"/>
          <a:stretch>
            <a:fillRect/>
          </a:stretch>
        </p:blipFill>
        <p:spPr>
          <a:xfrm rot="10800000">
            <a:off x="0" y="0"/>
            <a:ext cx="6858000" cy="9906000"/>
          </a:xfrm>
          <a:prstGeom prst="rect">
            <a:avLst/>
          </a:prstGeom>
        </p:spPr>
      </p:pic>
      <p:pic>
        <p:nvPicPr>
          <p:cNvPr id="10" name="Рисунок 9" descr="83168-europe-gold-frame-fiesta-ford-chin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17412" name="AutoShape 4" descr="https://bilimsite.kz/uploads/posts/2011-08/1314371676_10.jp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Picture 2" descr="C:\Users\JK_BAGDAT\Desktop\загрузка\7-maja-1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38" y="666720"/>
            <a:ext cx="5143524" cy="4614871"/>
          </a:xfrm>
          <a:prstGeom prst="rect">
            <a:avLst/>
          </a:prstGeom>
          <a:noFill/>
        </p:spPr>
      </p:pic>
      <p:pic>
        <p:nvPicPr>
          <p:cNvPr id="18" name="Рисунок 17" descr="7-мая-в-Казахстане-красный-день-7-мая-картинки-Как-отмечают-7-мая-в-Казахстане-1978.png"/>
          <p:cNvPicPr>
            <a:picLocks noChangeAspect="1"/>
          </p:cNvPicPr>
          <p:nvPr/>
        </p:nvPicPr>
        <p:blipFill>
          <a:blip r:embed="rId5" cstate="print"/>
          <a:srcRect b="4548"/>
          <a:stretch>
            <a:fillRect/>
          </a:stretch>
        </p:blipFill>
        <p:spPr>
          <a:xfrm>
            <a:off x="-1" y="6167447"/>
            <a:ext cx="7802147" cy="3738554"/>
          </a:xfrm>
          <a:prstGeom prst="rect">
            <a:avLst/>
          </a:prstGeom>
        </p:spPr>
      </p:pic>
      <p:pic>
        <p:nvPicPr>
          <p:cNvPr id="1026" name="Picture 2" descr="C:\Users\Admin\Downloads\qr8225649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86058" y="6024570"/>
            <a:ext cx="3500462" cy="3500462"/>
          </a:xfrm>
          <a:prstGeom prst="rect">
            <a:avLst/>
          </a:prstGeom>
          <a:noFill/>
        </p:spPr>
      </p:pic>
      <p:pic>
        <p:nvPicPr>
          <p:cNvPr id="1028" name="Picture 4" descr="https://logolook.net/wp-content/uploads/2021/06/Symbol-Youtube-2048x115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4884" y="5381628"/>
            <a:ext cx="1785950" cy="10045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35</Words>
  <PresentationFormat>Лист A4 (210x297 мм)</PresentationFormat>
  <Paragraphs>11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JK_BAGDAT</dc:creator>
  <cp:lastModifiedBy>Admin</cp:lastModifiedBy>
  <cp:revision>41</cp:revision>
  <dcterms:created xsi:type="dcterms:W3CDTF">2023-04-23T10:05:24Z</dcterms:created>
  <dcterms:modified xsi:type="dcterms:W3CDTF">2023-04-24T19:35:11Z</dcterms:modified>
</cp:coreProperties>
</file>