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1DAF-B210-44D8-8128-4F6BAFE1C8E8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F9E0-CCE3-46E4-8224-25066CA22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1DAF-B210-44D8-8128-4F6BAFE1C8E8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F9E0-CCE3-46E4-8224-25066CA22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58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1DAF-B210-44D8-8128-4F6BAFE1C8E8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F9E0-CCE3-46E4-8224-25066CA22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21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1DAF-B210-44D8-8128-4F6BAFE1C8E8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F9E0-CCE3-46E4-8224-25066CA22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27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1DAF-B210-44D8-8128-4F6BAFE1C8E8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F9E0-CCE3-46E4-8224-25066CA22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30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1DAF-B210-44D8-8128-4F6BAFE1C8E8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F9E0-CCE3-46E4-8224-25066CA22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011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1DAF-B210-44D8-8128-4F6BAFE1C8E8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F9E0-CCE3-46E4-8224-25066CA22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27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1DAF-B210-44D8-8128-4F6BAFE1C8E8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F9E0-CCE3-46E4-8224-25066CA22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9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1DAF-B210-44D8-8128-4F6BAFE1C8E8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F9E0-CCE3-46E4-8224-25066CA22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72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1DAF-B210-44D8-8128-4F6BAFE1C8E8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F9E0-CCE3-46E4-8224-25066CA22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07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1DAF-B210-44D8-8128-4F6BAFE1C8E8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F9E0-CCE3-46E4-8224-25066CA22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8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B1DAF-B210-44D8-8128-4F6BAFE1C8E8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F9E0-CCE3-46E4-8224-25066CA22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8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839" y="0"/>
            <a:ext cx="9109034" cy="68487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13890" y="517237"/>
            <a:ext cx="2662908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7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kk-KZ" sz="19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65998" y="1448261"/>
            <a:ext cx="252024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6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11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5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33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839" y="0"/>
            <a:ext cx="9160312" cy="68487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58362" y="1494443"/>
            <a:ext cx="252024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6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11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5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4689" y="1494443"/>
            <a:ext cx="1604927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6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115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67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839" y="0"/>
            <a:ext cx="9160312" cy="68487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18507" y="1475970"/>
            <a:ext cx="261642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6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kk-KZ" sz="11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5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89270" y="1475970"/>
            <a:ext cx="185339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6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kk-KZ" sz="11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5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5468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Широкоэкранный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</cp:revision>
  <dcterms:created xsi:type="dcterms:W3CDTF">2023-04-01T17:34:49Z</dcterms:created>
  <dcterms:modified xsi:type="dcterms:W3CDTF">2023-04-01T17:41:13Z</dcterms:modified>
</cp:coreProperties>
</file>