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91" r:id="rId8"/>
    <p:sldId id="292" r:id="rId9"/>
    <p:sldId id="278" r:id="rId10"/>
    <p:sldId id="279" r:id="rId11"/>
    <p:sldId id="294" r:id="rId12"/>
    <p:sldId id="295" r:id="rId13"/>
    <p:sldId id="296" r:id="rId14"/>
    <p:sldId id="297" r:id="rId15"/>
    <p:sldId id="284" r:id="rId16"/>
    <p:sldId id="285" r:id="rId17"/>
    <p:sldId id="286" r:id="rId18"/>
    <p:sldId id="287" r:id="rId19"/>
    <p:sldId id="288" r:id="rId20"/>
    <p:sldId id="289" r:id="rId21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36" y="-14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5" y="177178"/>
            <a:ext cx="6674569" cy="955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5097f68a8459831266abb0173640ca.jpg"/>
          <p:cNvPicPr>
            <a:picLocks noChangeAspect="1"/>
          </p:cNvPicPr>
          <p:nvPr/>
        </p:nvPicPr>
        <p:blipFill>
          <a:blip r:embed="rId2"/>
          <a:srcRect t="52674" b="2519"/>
          <a:stretch>
            <a:fillRect/>
          </a:stretch>
        </p:blipFill>
        <p:spPr>
          <a:xfrm rot="16200000">
            <a:off x="-61976" y="819106"/>
            <a:ext cx="7143800" cy="66961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0" y="0"/>
            <a:ext cx="6858000" cy="990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8366ef034557ab16f4dc749462bbc22.jpg"/>
          <p:cNvPicPr>
            <a:picLocks noChangeAspect="1"/>
          </p:cNvPicPr>
          <p:nvPr/>
        </p:nvPicPr>
        <p:blipFill>
          <a:blip r:embed="rId2"/>
          <a:srcRect l="14583" r="16666" b="50126"/>
          <a:stretch>
            <a:fillRect/>
          </a:stretch>
        </p:blipFill>
        <p:spPr>
          <a:xfrm rot="16200000">
            <a:off x="-1297797" y="1297797"/>
            <a:ext cx="94535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366ef034557ab16f4dc749462bbc22.jpg"/>
          <p:cNvPicPr>
            <a:picLocks noChangeAspect="1"/>
          </p:cNvPicPr>
          <p:nvPr/>
        </p:nvPicPr>
        <p:blipFill>
          <a:blip r:embed="rId2"/>
          <a:srcRect l="14583" t="49874" r="16666"/>
          <a:stretch>
            <a:fillRect/>
          </a:stretch>
        </p:blipFill>
        <p:spPr>
          <a:xfrm rot="16200000">
            <a:off x="-1280504" y="1280504"/>
            <a:ext cx="9453594" cy="689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100sp.ru/pictures/426190811"/>
          <p:cNvPicPr>
            <a:picLocks noChangeAspect="1" noChangeArrowheads="1"/>
          </p:cNvPicPr>
          <p:nvPr/>
        </p:nvPicPr>
        <p:blipFill>
          <a:blip r:embed="rId2"/>
          <a:srcRect l="6617" r="4044" b="49474"/>
          <a:stretch>
            <a:fillRect/>
          </a:stretch>
        </p:blipFill>
        <p:spPr bwMode="auto">
          <a:xfrm rot="16200000">
            <a:off x="-1523999" y="1523999"/>
            <a:ext cx="9906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100sp.ru/pictures/426190811"/>
          <p:cNvPicPr>
            <a:picLocks noChangeAspect="1" noChangeArrowheads="1"/>
          </p:cNvPicPr>
          <p:nvPr/>
        </p:nvPicPr>
        <p:blipFill>
          <a:blip r:embed="rId2"/>
          <a:srcRect l="6617" t="50526" r="4044"/>
          <a:stretch>
            <a:fillRect/>
          </a:stretch>
        </p:blipFill>
        <p:spPr bwMode="auto">
          <a:xfrm rot="16200000">
            <a:off x="-1452599" y="1595401"/>
            <a:ext cx="9906000" cy="671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34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3413" r="49775" b="3726"/>
          <a:stretch>
            <a:fillRect/>
          </a:stretch>
        </p:blipFill>
        <p:spPr>
          <a:xfrm>
            <a:off x="0" y="0"/>
            <a:ext cx="6858000" cy="9525032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34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0225" r="5068" b="3726"/>
          <a:stretch>
            <a:fillRect/>
          </a:stretch>
        </p:blipFill>
        <p:spPr>
          <a:xfrm>
            <a:off x="308454" y="380968"/>
            <a:ext cx="6549546" cy="95250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g-transparent-soldier-military-camouflage-tank-miscellaneous-infantry-self-propelled-artillery.png"/>
          <p:cNvPicPr>
            <a:picLocks noChangeAspect="1"/>
          </p:cNvPicPr>
          <p:nvPr/>
        </p:nvPicPr>
        <p:blipFill>
          <a:blip r:embed="rId2"/>
          <a:srcRect r="49358"/>
          <a:stretch>
            <a:fillRect/>
          </a:stretch>
        </p:blipFill>
        <p:spPr>
          <a:xfrm>
            <a:off x="0" y="0"/>
            <a:ext cx="6858000" cy="85963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-transparent-soldier-military-camouflage-tank-miscellaneous-infantry-self-propelled-artillery.png"/>
          <p:cNvPicPr>
            <a:picLocks noChangeAspect="1"/>
          </p:cNvPicPr>
          <p:nvPr/>
        </p:nvPicPr>
        <p:blipFill>
          <a:blip r:embed="rId2"/>
          <a:srcRect l="50642"/>
          <a:stretch>
            <a:fillRect/>
          </a:stretch>
        </p:blipFill>
        <p:spPr>
          <a:xfrm>
            <a:off x="173824" y="0"/>
            <a:ext cx="6684176" cy="85963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4714170.png"/>
          <p:cNvPicPr>
            <a:picLocks noChangeAspect="1"/>
          </p:cNvPicPr>
          <p:nvPr/>
        </p:nvPicPr>
        <p:blipFill>
          <a:blip r:embed="rId2"/>
          <a:srcRect l="4451" t="29745" r="57034" b="37461"/>
          <a:stretch>
            <a:fillRect/>
          </a:stretch>
        </p:blipFill>
        <p:spPr>
          <a:xfrm>
            <a:off x="27532" y="0"/>
            <a:ext cx="6830468" cy="8882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5" y="177178"/>
            <a:ext cx="6674569" cy="955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714170.png"/>
          <p:cNvPicPr>
            <a:picLocks noChangeAspect="1"/>
          </p:cNvPicPr>
          <p:nvPr/>
        </p:nvPicPr>
        <p:blipFill>
          <a:blip r:embed="rId2"/>
          <a:srcRect l="43121" t="29745" r="18520" b="37461"/>
          <a:stretch>
            <a:fillRect/>
          </a:stretch>
        </p:blipFill>
        <p:spPr>
          <a:xfrm>
            <a:off x="55066" y="0"/>
            <a:ext cx="6802934" cy="8882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п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5" y="177178"/>
            <a:ext cx="6674569" cy="955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5" y="177178"/>
            <a:ext cx="6674569" cy="955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5" y="177178"/>
            <a:ext cx="6674569" cy="955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6715196" y="5524504"/>
            <a:ext cx="1285872" cy="20865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3900" dirty="0" smtClean="0">
                <a:ln w="238125">
                  <a:solidFill>
                    <a:srgbClr val="FFFF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Arial Black" pitchFamily="34" charset="0"/>
              </a:rPr>
              <a:t>Р</a:t>
            </a:r>
            <a:endParaRPr lang="ru-RU" sz="23900" dirty="0">
              <a:ln w="238125">
                <a:solidFill>
                  <a:srgbClr val="FFFF00"/>
                </a:solidFill>
              </a:ln>
              <a:blipFill>
                <a:blip r:embed="rId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4" name="Рисунок 3" descr="гш8ш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5" y="177178"/>
            <a:ext cx="6674569" cy="955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0" y="0"/>
            <a:ext cx="6858000" cy="990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ng-clipart-soldier-warrior-designer-soldier-decoration-design-decor-people (1).png"/>
          <p:cNvPicPr>
            <a:picLocks noChangeAspect="1"/>
          </p:cNvPicPr>
          <p:nvPr/>
        </p:nvPicPr>
        <p:blipFill>
          <a:blip r:embed="rId2"/>
          <a:srcRect r="49738"/>
          <a:stretch>
            <a:fillRect/>
          </a:stretch>
        </p:blipFill>
        <p:spPr>
          <a:xfrm>
            <a:off x="0" y="0"/>
            <a:ext cx="6858000" cy="90661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-clipart-soldier-warrior-designer-soldier-decoration-design-decor-people (1).png"/>
          <p:cNvPicPr>
            <a:picLocks noChangeAspect="1"/>
          </p:cNvPicPr>
          <p:nvPr/>
        </p:nvPicPr>
        <p:blipFill>
          <a:blip r:embed="rId2"/>
          <a:srcRect l="50262"/>
          <a:stretch>
            <a:fillRect/>
          </a:stretch>
        </p:blipFill>
        <p:spPr>
          <a:xfrm>
            <a:off x="71366" y="0"/>
            <a:ext cx="6786634" cy="90661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5097f68a8459831266abb0173640ca.jpg"/>
          <p:cNvPicPr>
            <a:picLocks noChangeAspect="1"/>
          </p:cNvPicPr>
          <p:nvPr/>
        </p:nvPicPr>
        <p:blipFill>
          <a:blip r:embed="rId2"/>
          <a:srcRect t="6784" b="47326"/>
          <a:stretch>
            <a:fillRect/>
          </a:stretch>
        </p:blipFill>
        <p:spPr>
          <a:xfrm rot="16200000">
            <a:off x="-142899" y="881058"/>
            <a:ext cx="7143800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1</Words>
  <PresentationFormat>Лист A4 (210x297 мм)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2023-04-19T08:06:40Z</dcterms:created>
  <dcterms:modified xsi:type="dcterms:W3CDTF">2023-04-26T13:39:47Z</dcterms:modified>
</cp:coreProperties>
</file>