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5"/>
  </p:notesMasterIdLst>
  <p:sldIdLst>
    <p:sldId id="256" r:id="rId2"/>
    <p:sldId id="257" r:id="rId3"/>
    <p:sldId id="258" r:id="rId4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FF00"/>
    <a:srgbClr val="FBBBE4"/>
    <a:srgbClr val="00CC66"/>
    <a:srgbClr val="0000CC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8" autoAdjust="0"/>
    <p:restoredTop sz="94660"/>
  </p:normalViewPr>
  <p:slideViewPr>
    <p:cSldViewPr snapToGrid="0">
      <p:cViewPr>
        <p:scale>
          <a:sx n="50" d="100"/>
          <a:sy n="50" d="100"/>
        </p:scale>
        <p:origin x="23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4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r">
              <a:defRPr sz="1200"/>
            </a:lvl1pPr>
          </a:lstStyle>
          <a:p>
            <a:fld id="{69C4F394-ACAE-4753-A361-EFFC69333AFE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50888"/>
            <a:ext cx="265747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71" tIns="44584" rIns="89171" bIns="445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71" tIns="44584" rIns="89171" bIns="4458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4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r">
              <a:defRPr sz="12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чт 14.07.22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B089C66-6F62-4798-A5E0-A67912E8C41C}"/>
              </a:ext>
            </a:extLst>
          </p:cNvPr>
          <p:cNvSpPr/>
          <p:nvPr/>
        </p:nvSpPr>
        <p:spPr>
          <a:xfrm>
            <a:off x="335597" y="223520"/>
            <a:ext cx="6888480" cy="2885440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Арка 10">
            <a:extLst>
              <a:ext uri="{FF2B5EF4-FFF2-40B4-BE49-F238E27FC236}">
                <a16:creationId xmlns:a16="http://schemas.microsoft.com/office/drawing/2014/main" id="{673BB170-56ED-4C10-9A26-0AADEC6CCA0B}"/>
              </a:ext>
            </a:extLst>
          </p:cNvPr>
          <p:cNvSpPr/>
          <p:nvPr/>
        </p:nvSpPr>
        <p:spPr>
          <a:xfrm>
            <a:off x="813543" y="697832"/>
            <a:ext cx="5967663" cy="3826042"/>
          </a:xfrm>
          <a:prstGeom prst="blockArc">
            <a:avLst>
              <a:gd name="adj1" fmla="val 10800000"/>
              <a:gd name="adj2" fmla="val 0"/>
              <a:gd name="adj3" fmla="val 927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6AA17AE-748C-4309-89F6-0B9A73A597BA}"/>
              </a:ext>
            </a:extLst>
          </p:cNvPr>
          <p:cNvSpPr/>
          <p:nvPr/>
        </p:nvSpPr>
        <p:spPr>
          <a:xfrm>
            <a:off x="335597" y="3666030"/>
            <a:ext cx="6888480" cy="2885440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AD83AB36-BE47-4470-A3DF-02E5873A0571}"/>
              </a:ext>
            </a:extLst>
          </p:cNvPr>
          <p:cNvSpPr/>
          <p:nvPr/>
        </p:nvSpPr>
        <p:spPr>
          <a:xfrm>
            <a:off x="335597" y="7180337"/>
            <a:ext cx="6888480" cy="2885440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Фигура, имеющая форму буквы L 14">
            <a:extLst>
              <a:ext uri="{FF2B5EF4-FFF2-40B4-BE49-F238E27FC236}">
                <a16:creationId xmlns:a16="http://schemas.microsoft.com/office/drawing/2014/main" id="{0286B01F-BB5B-43E0-915B-7849B80FD9A1}"/>
              </a:ext>
            </a:extLst>
          </p:cNvPr>
          <p:cNvSpPr/>
          <p:nvPr/>
        </p:nvSpPr>
        <p:spPr>
          <a:xfrm rot="8041381">
            <a:off x="2134981" y="4364377"/>
            <a:ext cx="3324787" cy="3347020"/>
          </a:xfrm>
          <a:prstGeom prst="corner">
            <a:avLst>
              <a:gd name="adj1" fmla="val 13089"/>
              <a:gd name="adj2" fmla="val 1230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мка 16">
            <a:extLst>
              <a:ext uri="{FF2B5EF4-FFF2-40B4-BE49-F238E27FC236}">
                <a16:creationId xmlns:a16="http://schemas.microsoft.com/office/drawing/2014/main" id="{E23B8441-00C6-4B7D-A97B-5D7DC328F064}"/>
              </a:ext>
            </a:extLst>
          </p:cNvPr>
          <p:cNvSpPr/>
          <p:nvPr/>
        </p:nvSpPr>
        <p:spPr>
          <a:xfrm>
            <a:off x="1126142" y="7516151"/>
            <a:ext cx="5342463" cy="2213811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52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6AA17AE-748C-4309-89F6-0B9A73A597BA}"/>
              </a:ext>
            </a:extLst>
          </p:cNvPr>
          <p:cNvSpPr/>
          <p:nvPr/>
        </p:nvSpPr>
        <p:spPr>
          <a:xfrm>
            <a:off x="335597" y="29718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балалық</a:t>
            </a:r>
            <a:r>
              <a:rPr lang="kk-KZ" sz="4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A0A4CB7-B5FA-495C-AB25-3DC540F1C82B}"/>
              </a:ext>
            </a:extLst>
          </p:cNvPr>
          <p:cNvSpPr/>
          <p:nvPr/>
        </p:nvSpPr>
        <p:spPr>
          <a:xfrm>
            <a:off x="3779837" y="337702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астық 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E9558D9-EEA2-4FE3-8F9C-A37C78E9DA7E}"/>
              </a:ext>
            </a:extLst>
          </p:cNvPr>
          <p:cNvSpPr/>
          <p:nvPr/>
        </p:nvSpPr>
        <p:spPr>
          <a:xfrm>
            <a:off x="360295" y="387136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кітапханада</a:t>
            </a:r>
            <a:endParaRPr lang="ru-RU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BF44E9D-96CA-489C-85F5-76634A785007}"/>
              </a:ext>
            </a:extLst>
          </p:cNvPr>
          <p:cNvSpPr/>
          <p:nvPr/>
        </p:nvSpPr>
        <p:spPr>
          <a:xfrm>
            <a:off x="335597" y="208427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егіншілер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FC64878-1D08-44CD-871C-B4B1AA5A5B48}"/>
              </a:ext>
            </a:extLst>
          </p:cNvPr>
          <p:cNvSpPr/>
          <p:nvPr/>
        </p:nvSpPr>
        <p:spPr>
          <a:xfrm>
            <a:off x="3786571" y="2160479"/>
            <a:ext cx="2954322" cy="12348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адалдық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BC744DE-59FA-460B-B77E-DD571F991A9B}"/>
              </a:ext>
            </a:extLst>
          </p:cNvPr>
          <p:cNvSpPr/>
          <p:nvPr/>
        </p:nvSpPr>
        <p:spPr>
          <a:xfrm>
            <a:off x="3786571" y="3830856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керуеншілер</a:t>
            </a:r>
            <a:r>
              <a:rPr lang="kk-KZ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F96406B4-74D1-4786-BCEB-B1910165B3DC}"/>
              </a:ext>
            </a:extLst>
          </p:cNvPr>
          <p:cNvSpPr/>
          <p:nvPr/>
        </p:nvSpPr>
        <p:spPr>
          <a:xfrm>
            <a:off x="487997" y="9007392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қағаз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0104E9A8-3B02-4866-A44A-BC7FAF2B98ED}"/>
              </a:ext>
            </a:extLst>
          </p:cNvPr>
          <p:cNvSpPr/>
          <p:nvPr/>
        </p:nvSpPr>
        <p:spPr>
          <a:xfrm>
            <a:off x="487997" y="744554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жұлдыз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F399F63-77D7-4594-8029-1C47336CF64F}"/>
              </a:ext>
            </a:extLst>
          </p:cNvPr>
          <p:cNvSpPr/>
          <p:nvPr/>
        </p:nvSpPr>
        <p:spPr>
          <a:xfrm>
            <a:off x="430562" y="565845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оқулықтар</a:t>
            </a:r>
            <a:r>
              <a:rPr lang="kk-KZ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0F5436B3-5354-49D2-A20C-3EB97F3666BD}"/>
              </a:ext>
            </a:extLst>
          </p:cNvPr>
          <p:cNvSpPr/>
          <p:nvPr/>
        </p:nvSpPr>
        <p:spPr>
          <a:xfrm>
            <a:off x="3777262" y="7194284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8E2E0B7C-9573-4F0F-9CC7-CB343EE08BF8}"/>
              </a:ext>
            </a:extLst>
          </p:cNvPr>
          <p:cNvSpPr/>
          <p:nvPr/>
        </p:nvSpPr>
        <p:spPr>
          <a:xfrm>
            <a:off x="3779837" y="5501233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әншілер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81A56BF7-F2F1-437A-83BB-D3580CF44BC1}"/>
              </a:ext>
            </a:extLst>
          </p:cNvPr>
          <p:cNvSpPr/>
          <p:nvPr/>
        </p:nvSpPr>
        <p:spPr>
          <a:xfrm>
            <a:off x="3809347" y="896687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асық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964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6AA17AE-748C-4309-89F6-0B9A73A597BA}"/>
              </a:ext>
            </a:extLst>
          </p:cNvPr>
          <p:cNvSpPr/>
          <p:nvPr/>
        </p:nvSpPr>
        <p:spPr>
          <a:xfrm>
            <a:off x="335597" y="29718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әдептілік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A0A4CB7-B5FA-495C-AB25-3DC540F1C82B}"/>
              </a:ext>
            </a:extLst>
          </p:cNvPr>
          <p:cNvSpPr/>
          <p:nvPr/>
        </p:nvSpPr>
        <p:spPr>
          <a:xfrm>
            <a:off x="3779837" y="337702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бағдаршам </a:t>
            </a:r>
            <a:endParaRPr lang="ru-RU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E9558D9-EEA2-4FE3-8F9C-A37C78E9DA7E}"/>
              </a:ext>
            </a:extLst>
          </p:cNvPr>
          <p:cNvSpPr/>
          <p:nvPr/>
        </p:nvSpPr>
        <p:spPr>
          <a:xfrm>
            <a:off x="360295" y="387136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жақсылық</a:t>
            </a:r>
            <a:endParaRPr lang="ru-RU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BF44E9D-96CA-489C-85F5-76634A785007}"/>
              </a:ext>
            </a:extLst>
          </p:cNvPr>
          <p:cNvSpPr/>
          <p:nvPr/>
        </p:nvSpPr>
        <p:spPr>
          <a:xfrm>
            <a:off x="335597" y="208427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қойшы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FC64878-1D08-44CD-871C-B4B1AA5A5B48}"/>
              </a:ext>
            </a:extLst>
          </p:cNvPr>
          <p:cNvSpPr/>
          <p:nvPr/>
        </p:nvSpPr>
        <p:spPr>
          <a:xfrm>
            <a:off x="3786571" y="2160479"/>
            <a:ext cx="2954322" cy="12348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BC744DE-59FA-460B-B77E-DD571F991A9B}"/>
              </a:ext>
            </a:extLst>
          </p:cNvPr>
          <p:cNvSpPr/>
          <p:nvPr/>
        </p:nvSpPr>
        <p:spPr>
          <a:xfrm>
            <a:off x="3786571" y="3830856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күзетші</a:t>
            </a:r>
            <a:endParaRPr lang="ru-RU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F96406B4-74D1-4786-BCEB-B1910165B3DC}"/>
              </a:ext>
            </a:extLst>
          </p:cNvPr>
          <p:cNvSpPr/>
          <p:nvPr/>
        </p:nvSpPr>
        <p:spPr>
          <a:xfrm>
            <a:off x="487997" y="9007392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емен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0104E9A8-3B02-4866-A44A-BC7FAF2B98ED}"/>
              </a:ext>
            </a:extLst>
          </p:cNvPr>
          <p:cNvSpPr/>
          <p:nvPr/>
        </p:nvSpPr>
        <p:spPr>
          <a:xfrm>
            <a:off x="487997" y="744554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ажарлы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F399F63-77D7-4594-8029-1C47336CF64F}"/>
              </a:ext>
            </a:extLst>
          </p:cNvPr>
          <p:cNvSpPr/>
          <p:nvPr/>
        </p:nvSpPr>
        <p:spPr>
          <a:xfrm>
            <a:off x="430562" y="565845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бұлақ</a:t>
            </a:r>
            <a:endParaRPr lang="ru-RU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0F5436B3-5354-49D2-A20C-3EB97F3666BD}"/>
              </a:ext>
            </a:extLst>
          </p:cNvPr>
          <p:cNvSpPr/>
          <p:nvPr/>
        </p:nvSpPr>
        <p:spPr>
          <a:xfrm>
            <a:off x="3777262" y="7194284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құлыншақ</a:t>
            </a:r>
            <a:endParaRPr lang="ru-RU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8E2E0B7C-9573-4F0F-9CC7-CB343EE08BF8}"/>
              </a:ext>
            </a:extLst>
          </p:cNvPr>
          <p:cNvSpPr/>
          <p:nvPr/>
        </p:nvSpPr>
        <p:spPr>
          <a:xfrm>
            <a:off x="3779837" y="5501233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әншілер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81A56BF7-F2F1-437A-83BB-D3580CF44BC1}"/>
              </a:ext>
            </a:extLst>
          </p:cNvPr>
          <p:cNvSpPr/>
          <p:nvPr/>
        </p:nvSpPr>
        <p:spPr>
          <a:xfrm>
            <a:off x="3809347" y="8966878"/>
            <a:ext cx="2961056" cy="1387233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2707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18257</TotalTime>
  <Words>24</Words>
  <Application>Microsoft Office PowerPoint</Application>
  <PresentationFormat>Произвольный</PresentationFormat>
  <Paragraphs>24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264</cp:revision>
  <cp:lastPrinted>2022-06-27T11:07:58Z</cp:lastPrinted>
  <dcterms:created xsi:type="dcterms:W3CDTF">2017-04-20T05:14:33Z</dcterms:created>
  <dcterms:modified xsi:type="dcterms:W3CDTF">2022-07-13T20:27:48Z</dcterms:modified>
</cp:coreProperties>
</file>