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E4"/>
    <a:srgbClr val="00FFFF"/>
    <a:srgbClr val="000099"/>
    <a:srgbClr val="FF9999"/>
    <a:srgbClr val="FF00FF"/>
    <a:srgbClr val="FFFF66"/>
    <a:srgbClr val="FF0066"/>
    <a:srgbClr val="0000CC"/>
    <a:srgbClr val="66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08" autoAdjust="0"/>
    <p:restoredTop sz="94660"/>
  </p:normalViewPr>
  <p:slideViewPr>
    <p:cSldViewPr snapToGrid="0">
      <p:cViewPr>
        <p:scale>
          <a:sx n="30" d="100"/>
          <a:sy n="30" d="100"/>
        </p:scale>
        <p:origin x="211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9" tIns="45380" rIns="90759" bIns="453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6" y="4759876"/>
            <a:ext cx="5511453" cy="4509602"/>
          </a:xfrm>
          <a:prstGeom prst="rect">
            <a:avLst/>
          </a:prstGeom>
        </p:spPr>
        <p:txBody>
          <a:bodyPr vert="horz" lIns="90759" tIns="45380" rIns="90759" bIns="453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90759" tIns="45380" rIns="90759" bIns="453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5B57A-4AFF-4B91-8304-4EC704A8BA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98F445-A113-47A5-95B8-C7348B642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Гранатовый и апельсиновый свежевыжитый сок | Обои для телефона">
            <a:extLst>
              <a:ext uri="{FF2B5EF4-FFF2-40B4-BE49-F238E27FC236}">
                <a16:creationId xmlns:a16="http://schemas.microsoft.com/office/drawing/2014/main" id="{06516AD9-1FE6-44FF-B3C6-A8FAD0093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545590" y="1586545"/>
            <a:ext cx="10691814" cy="751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25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Стакан 250мл.">
            <a:extLst>
              <a:ext uri="{FF2B5EF4-FFF2-40B4-BE49-F238E27FC236}">
                <a16:creationId xmlns:a16="http://schemas.microsoft.com/office/drawing/2014/main" id="{578A2D0D-0070-444A-9BC1-9D5873BAC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0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Стакан 250мл.">
            <a:extLst>
              <a:ext uri="{FF2B5EF4-FFF2-40B4-BE49-F238E27FC236}">
                <a16:creationId xmlns:a16="http://schemas.microsoft.com/office/drawing/2014/main" id="{62C7FE2D-5ED2-48AB-9705-5F1ED7D6D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40" y="-1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Стакан 250мл.">
            <a:extLst>
              <a:ext uri="{FF2B5EF4-FFF2-40B4-BE49-F238E27FC236}">
                <a16:creationId xmlns:a16="http://schemas.microsoft.com/office/drawing/2014/main" id="{E7A72D11-F613-4494-B718-9320FEC9C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Стакан 250мл.">
            <a:extLst>
              <a:ext uri="{FF2B5EF4-FFF2-40B4-BE49-F238E27FC236}">
                <a16:creationId xmlns:a16="http://schemas.microsoft.com/office/drawing/2014/main" id="{8385C6BF-1B06-4AA6-B802-996DE64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696947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Стакан 250мл.">
            <a:extLst>
              <a:ext uri="{FF2B5EF4-FFF2-40B4-BE49-F238E27FC236}">
                <a16:creationId xmlns:a16="http://schemas.microsoft.com/office/drawing/2014/main" id="{F3E24238-D3B1-4E1C-828E-110105D72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39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Стакан 250мл.">
            <a:extLst>
              <a:ext uri="{FF2B5EF4-FFF2-40B4-BE49-F238E27FC236}">
                <a16:creationId xmlns:a16="http://schemas.microsoft.com/office/drawing/2014/main" id="{FD707879-ACB4-4D9C-B0D9-8DC4A8468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22" y="6969476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4E89CAC-7869-4D82-AF16-52B8753123E5}"/>
              </a:ext>
            </a:extLst>
          </p:cNvPr>
          <p:cNvSpPr/>
          <p:nvPr/>
        </p:nvSpPr>
        <p:spPr>
          <a:xfrm>
            <a:off x="979715" y="117565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Жазды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43B462E-F968-483B-8849-2BC7668D1ECB}"/>
              </a:ext>
            </a:extLst>
          </p:cNvPr>
          <p:cNvSpPr/>
          <p:nvPr/>
        </p:nvSpPr>
        <p:spPr>
          <a:xfrm>
            <a:off x="4767364" y="1208314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Көріп отыр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D4D074-85B4-40AD-8703-06B94864A449}"/>
              </a:ext>
            </a:extLst>
          </p:cNvPr>
          <p:cNvSpPr/>
          <p:nvPr/>
        </p:nvSpPr>
        <p:spPr>
          <a:xfrm>
            <a:off x="945645" y="4716135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Жүзіп жүр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9C2D4A2-7B64-481A-8B98-F079E3A66C70}"/>
              </a:ext>
            </a:extLst>
          </p:cNvPr>
          <p:cNvSpPr/>
          <p:nvPr/>
        </p:nvSpPr>
        <p:spPr>
          <a:xfrm>
            <a:off x="4751449" y="476990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Жүзді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32D883F-416E-49B1-95DC-7AD2661A9E3B}"/>
              </a:ext>
            </a:extLst>
          </p:cNvPr>
          <p:cNvSpPr/>
          <p:nvPr/>
        </p:nvSpPr>
        <p:spPr>
          <a:xfrm>
            <a:off x="979715" y="8200872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Отыр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31EA0D4-1B84-42E3-96F8-030910AF069F}"/>
              </a:ext>
            </a:extLst>
          </p:cNvPr>
          <p:cNvSpPr/>
          <p:nvPr/>
        </p:nvSpPr>
        <p:spPr>
          <a:xfrm>
            <a:off x="4734707" y="8200581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Ұшып кетті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0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Стакан 250мл.">
            <a:extLst>
              <a:ext uri="{FF2B5EF4-FFF2-40B4-BE49-F238E27FC236}">
                <a16:creationId xmlns:a16="http://schemas.microsoft.com/office/drawing/2014/main" id="{578A2D0D-0070-444A-9BC1-9D5873BAC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0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Стакан 250мл.">
            <a:extLst>
              <a:ext uri="{FF2B5EF4-FFF2-40B4-BE49-F238E27FC236}">
                <a16:creationId xmlns:a16="http://schemas.microsoft.com/office/drawing/2014/main" id="{62C7FE2D-5ED2-48AB-9705-5F1ED7D6D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40" y="-1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Стакан 250мл.">
            <a:extLst>
              <a:ext uri="{FF2B5EF4-FFF2-40B4-BE49-F238E27FC236}">
                <a16:creationId xmlns:a16="http://schemas.microsoft.com/office/drawing/2014/main" id="{E7A72D11-F613-4494-B718-9320FEC9C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Стакан 250мл.">
            <a:extLst>
              <a:ext uri="{FF2B5EF4-FFF2-40B4-BE49-F238E27FC236}">
                <a16:creationId xmlns:a16="http://schemas.microsoft.com/office/drawing/2014/main" id="{8385C6BF-1B06-4AA6-B802-996DE64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696947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Стакан 250мл.">
            <a:extLst>
              <a:ext uri="{FF2B5EF4-FFF2-40B4-BE49-F238E27FC236}">
                <a16:creationId xmlns:a16="http://schemas.microsoft.com/office/drawing/2014/main" id="{F3E24238-D3B1-4E1C-828E-110105D72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39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Стакан 250мл.">
            <a:extLst>
              <a:ext uri="{FF2B5EF4-FFF2-40B4-BE49-F238E27FC236}">
                <a16:creationId xmlns:a16="http://schemas.microsoft.com/office/drawing/2014/main" id="{FD707879-ACB4-4D9C-B0D9-8DC4A8468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22" y="6969476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4E89CAC-7869-4D82-AF16-52B8753123E5}"/>
              </a:ext>
            </a:extLst>
          </p:cNvPr>
          <p:cNvSpPr/>
          <p:nvPr/>
        </p:nvSpPr>
        <p:spPr>
          <a:xfrm>
            <a:off x="979715" y="117565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Ұшты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43B462E-F968-483B-8849-2BC7668D1ECB}"/>
              </a:ext>
            </a:extLst>
          </p:cNvPr>
          <p:cNvSpPr/>
          <p:nvPr/>
        </p:nvSpPr>
        <p:spPr>
          <a:xfrm>
            <a:off x="4767364" y="1208314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 отыр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D4D074-85B4-40AD-8703-06B94864A449}"/>
              </a:ext>
            </a:extLst>
          </p:cNvPr>
          <p:cNvSpPr/>
          <p:nvPr/>
        </p:nvSpPr>
        <p:spPr>
          <a:xfrm>
            <a:off x="945645" y="4716135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Жазып отыр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9C2D4A2-7B64-481A-8B98-F079E3A66C70}"/>
              </a:ext>
            </a:extLst>
          </p:cNvPr>
          <p:cNvSpPr/>
          <p:nvPr/>
        </p:nvSpPr>
        <p:spPr>
          <a:xfrm>
            <a:off x="4751449" y="476990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Барды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32D883F-416E-49B1-95DC-7AD2661A9E3B}"/>
              </a:ext>
            </a:extLst>
          </p:cNvPr>
          <p:cNvSpPr/>
          <p:nvPr/>
        </p:nvSpPr>
        <p:spPr>
          <a:xfrm>
            <a:off x="979715" y="8200872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Күлді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31EA0D4-1B84-42E3-96F8-030910AF069F}"/>
              </a:ext>
            </a:extLst>
          </p:cNvPr>
          <p:cNvSpPr/>
          <p:nvPr/>
        </p:nvSpPr>
        <p:spPr>
          <a:xfrm>
            <a:off x="4734707" y="8200581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Күтіп тұр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09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Стакан 250мл.">
            <a:extLst>
              <a:ext uri="{FF2B5EF4-FFF2-40B4-BE49-F238E27FC236}">
                <a16:creationId xmlns:a16="http://schemas.microsoft.com/office/drawing/2014/main" id="{578A2D0D-0070-444A-9BC1-9D5873BAC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0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Стакан 250мл.">
            <a:extLst>
              <a:ext uri="{FF2B5EF4-FFF2-40B4-BE49-F238E27FC236}">
                <a16:creationId xmlns:a16="http://schemas.microsoft.com/office/drawing/2014/main" id="{62C7FE2D-5ED2-48AB-9705-5F1ED7D6D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40" y="-1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Стакан 250мл.">
            <a:extLst>
              <a:ext uri="{FF2B5EF4-FFF2-40B4-BE49-F238E27FC236}">
                <a16:creationId xmlns:a16="http://schemas.microsoft.com/office/drawing/2014/main" id="{E7A72D11-F613-4494-B718-9320FEC9C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Стакан 250мл.">
            <a:extLst>
              <a:ext uri="{FF2B5EF4-FFF2-40B4-BE49-F238E27FC236}">
                <a16:creationId xmlns:a16="http://schemas.microsoft.com/office/drawing/2014/main" id="{8385C6BF-1B06-4AA6-B802-996DE64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696947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Стакан 250мл.">
            <a:extLst>
              <a:ext uri="{FF2B5EF4-FFF2-40B4-BE49-F238E27FC236}">
                <a16:creationId xmlns:a16="http://schemas.microsoft.com/office/drawing/2014/main" id="{F3E24238-D3B1-4E1C-828E-110105D72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39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Стакан 250мл.">
            <a:extLst>
              <a:ext uri="{FF2B5EF4-FFF2-40B4-BE49-F238E27FC236}">
                <a16:creationId xmlns:a16="http://schemas.microsoft.com/office/drawing/2014/main" id="{FD707879-ACB4-4D9C-B0D9-8DC4A8468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22" y="6969476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4E89CAC-7869-4D82-AF16-52B8753123E5}"/>
              </a:ext>
            </a:extLst>
          </p:cNvPr>
          <p:cNvSpPr/>
          <p:nvPr/>
        </p:nvSpPr>
        <p:spPr>
          <a:xfrm>
            <a:off x="979715" y="117565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Биледі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43B462E-F968-483B-8849-2BC7668D1ECB}"/>
              </a:ext>
            </a:extLst>
          </p:cNvPr>
          <p:cNvSpPr/>
          <p:nvPr/>
        </p:nvSpPr>
        <p:spPr>
          <a:xfrm>
            <a:off x="4767364" y="1208314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Бара жатыр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D4D074-85B4-40AD-8703-06B94864A449}"/>
              </a:ext>
            </a:extLst>
          </p:cNvPr>
          <p:cNvSpPr/>
          <p:nvPr/>
        </p:nvSpPr>
        <p:spPr>
          <a:xfrm>
            <a:off x="945645" y="4716135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Ойнап жүр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9C2D4A2-7B64-481A-8B98-F079E3A66C70}"/>
              </a:ext>
            </a:extLst>
          </p:cNvPr>
          <p:cNvSpPr/>
          <p:nvPr/>
        </p:nvSpPr>
        <p:spPr>
          <a:xfrm>
            <a:off x="4751449" y="476990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Кетті 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32D883F-416E-49B1-95DC-7AD2661A9E3B}"/>
              </a:ext>
            </a:extLst>
          </p:cNvPr>
          <p:cNvSpPr/>
          <p:nvPr/>
        </p:nvSpPr>
        <p:spPr>
          <a:xfrm>
            <a:off x="979715" y="8200872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Алып барды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31EA0D4-1B84-42E3-96F8-030910AF069F}"/>
              </a:ext>
            </a:extLst>
          </p:cNvPr>
          <p:cNvSpPr/>
          <p:nvPr/>
        </p:nvSpPr>
        <p:spPr>
          <a:xfrm>
            <a:off x="4734707" y="8200581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Кетіп қалды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173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Стакан 250мл.">
            <a:extLst>
              <a:ext uri="{FF2B5EF4-FFF2-40B4-BE49-F238E27FC236}">
                <a16:creationId xmlns:a16="http://schemas.microsoft.com/office/drawing/2014/main" id="{578A2D0D-0070-444A-9BC1-9D5873BAC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0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Стакан 250мл.">
            <a:extLst>
              <a:ext uri="{FF2B5EF4-FFF2-40B4-BE49-F238E27FC236}">
                <a16:creationId xmlns:a16="http://schemas.microsoft.com/office/drawing/2014/main" id="{62C7FE2D-5ED2-48AB-9705-5F1ED7D6D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40" y="-1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Стакан 250мл.">
            <a:extLst>
              <a:ext uri="{FF2B5EF4-FFF2-40B4-BE49-F238E27FC236}">
                <a16:creationId xmlns:a16="http://schemas.microsoft.com/office/drawing/2014/main" id="{E7A72D11-F613-4494-B718-9320FEC9C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Стакан 250мл.">
            <a:extLst>
              <a:ext uri="{FF2B5EF4-FFF2-40B4-BE49-F238E27FC236}">
                <a16:creationId xmlns:a16="http://schemas.microsoft.com/office/drawing/2014/main" id="{8385C6BF-1B06-4AA6-B802-996DE64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696947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Стакан 250мл.">
            <a:extLst>
              <a:ext uri="{FF2B5EF4-FFF2-40B4-BE49-F238E27FC236}">
                <a16:creationId xmlns:a16="http://schemas.microsoft.com/office/drawing/2014/main" id="{F3E24238-D3B1-4E1C-828E-110105D72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39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Стакан 250мл.">
            <a:extLst>
              <a:ext uri="{FF2B5EF4-FFF2-40B4-BE49-F238E27FC236}">
                <a16:creationId xmlns:a16="http://schemas.microsoft.com/office/drawing/2014/main" id="{FD707879-ACB4-4D9C-B0D9-8DC4A8468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22" y="6969476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4E89CAC-7869-4D82-AF16-52B8753123E5}"/>
              </a:ext>
            </a:extLst>
          </p:cNvPr>
          <p:cNvSpPr/>
          <p:nvPr/>
        </p:nvSpPr>
        <p:spPr>
          <a:xfrm>
            <a:off x="979715" y="117565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Оқыды 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43B462E-F968-483B-8849-2BC7668D1ECB}"/>
              </a:ext>
            </a:extLst>
          </p:cNvPr>
          <p:cNvSpPr/>
          <p:nvPr/>
        </p:nvSpPr>
        <p:spPr>
          <a:xfrm>
            <a:off x="4767364" y="1208314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Күтті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D4D074-85B4-40AD-8703-06B94864A449}"/>
              </a:ext>
            </a:extLst>
          </p:cNvPr>
          <p:cNvSpPr/>
          <p:nvPr/>
        </p:nvSpPr>
        <p:spPr>
          <a:xfrm>
            <a:off x="945645" y="4716135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Салды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9C2D4A2-7B64-481A-8B98-F079E3A66C70}"/>
              </a:ext>
            </a:extLst>
          </p:cNvPr>
          <p:cNvSpPr/>
          <p:nvPr/>
        </p:nvSpPr>
        <p:spPr>
          <a:xfrm>
            <a:off x="4751449" y="476990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Ұшып бара жатыр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32D883F-416E-49B1-95DC-7AD2661A9E3B}"/>
              </a:ext>
            </a:extLst>
          </p:cNvPr>
          <p:cNvSpPr/>
          <p:nvPr/>
        </p:nvSpPr>
        <p:spPr>
          <a:xfrm>
            <a:off x="979715" y="8200872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Шауып келе жатыр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31EA0D4-1B84-42E3-96F8-030910AF069F}"/>
              </a:ext>
            </a:extLst>
          </p:cNvPr>
          <p:cNvSpPr/>
          <p:nvPr/>
        </p:nvSpPr>
        <p:spPr>
          <a:xfrm>
            <a:off x="4734707" y="8200581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Сүзді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Стакан 250мл.">
            <a:extLst>
              <a:ext uri="{FF2B5EF4-FFF2-40B4-BE49-F238E27FC236}">
                <a16:creationId xmlns:a16="http://schemas.microsoft.com/office/drawing/2014/main" id="{578A2D0D-0070-444A-9BC1-9D5873BAC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0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Стакан 250мл.">
            <a:extLst>
              <a:ext uri="{FF2B5EF4-FFF2-40B4-BE49-F238E27FC236}">
                <a16:creationId xmlns:a16="http://schemas.microsoft.com/office/drawing/2014/main" id="{62C7FE2D-5ED2-48AB-9705-5F1ED7D6D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40" y="-1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Стакан 250мл.">
            <a:extLst>
              <a:ext uri="{FF2B5EF4-FFF2-40B4-BE49-F238E27FC236}">
                <a16:creationId xmlns:a16="http://schemas.microsoft.com/office/drawing/2014/main" id="{E7A72D11-F613-4494-B718-9320FEC9C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Стакан 250мл.">
            <a:extLst>
              <a:ext uri="{FF2B5EF4-FFF2-40B4-BE49-F238E27FC236}">
                <a16:creationId xmlns:a16="http://schemas.microsoft.com/office/drawing/2014/main" id="{8385C6BF-1B06-4AA6-B802-996DE64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" y="696947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Стакан 250мл.">
            <a:extLst>
              <a:ext uri="{FF2B5EF4-FFF2-40B4-BE49-F238E27FC236}">
                <a16:creationId xmlns:a16="http://schemas.microsoft.com/office/drawing/2014/main" id="{F3E24238-D3B1-4E1C-828E-110105D72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39" y="3484737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Стакан 250мл.">
            <a:extLst>
              <a:ext uri="{FF2B5EF4-FFF2-40B4-BE49-F238E27FC236}">
                <a16:creationId xmlns:a16="http://schemas.microsoft.com/office/drawing/2014/main" id="{FD707879-ACB4-4D9C-B0D9-8DC4A8468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622" y="6969476"/>
            <a:ext cx="3722335" cy="37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4E89CAC-7869-4D82-AF16-52B8753123E5}"/>
              </a:ext>
            </a:extLst>
          </p:cNvPr>
          <p:cNvSpPr/>
          <p:nvPr/>
        </p:nvSpPr>
        <p:spPr>
          <a:xfrm>
            <a:off x="979715" y="117565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Сүзіп алды  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43B462E-F968-483B-8849-2BC7668D1ECB}"/>
              </a:ext>
            </a:extLst>
          </p:cNvPr>
          <p:cNvSpPr/>
          <p:nvPr/>
        </p:nvSpPr>
        <p:spPr>
          <a:xfrm>
            <a:off x="4767364" y="1208314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Құйып отыр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09D4D074-85B4-40AD-8703-06B94864A449}"/>
              </a:ext>
            </a:extLst>
          </p:cNvPr>
          <p:cNvSpPr/>
          <p:nvPr/>
        </p:nvSpPr>
        <p:spPr>
          <a:xfrm>
            <a:off x="945645" y="4716135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Көрді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9C2D4A2-7B64-481A-8B98-F079E3A66C70}"/>
              </a:ext>
            </a:extLst>
          </p:cNvPr>
          <p:cNvSpPr/>
          <p:nvPr/>
        </p:nvSpPr>
        <p:spPr>
          <a:xfrm>
            <a:off x="4751449" y="4769907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Жинады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32D883F-416E-49B1-95DC-7AD2661A9E3B}"/>
              </a:ext>
            </a:extLst>
          </p:cNvPr>
          <p:cNvSpPr/>
          <p:nvPr/>
        </p:nvSpPr>
        <p:spPr>
          <a:xfrm>
            <a:off x="979715" y="8200872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Алдады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31EA0D4-1B84-42E3-96F8-030910AF069F}"/>
              </a:ext>
            </a:extLst>
          </p:cNvPr>
          <p:cNvSpPr/>
          <p:nvPr/>
        </p:nvSpPr>
        <p:spPr>
          <a:xfrm>
            <a:off x="4734707" y="8200581"/>
            <a:ext cx="1959428" cy="979714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Оқып болды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4329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13534</TotalTime>
  <Words>47</Words>
  <Application>Microsoft Office PowerPoint</Application>
  <PresentationFormat>Произвольный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285</cp:revision>
  <cp:lastPrinted>2022-06-11T07:00:57Z</cp:lastPrinted>
  <dcterms:created xsi:type="dcterms:W3CDTF">2017-04-20T05:14:33Z</dcterms:created>
  <dcterms:modified xsi:type="dcterms:W3CDTF">2022-07-04T14:33:54Z</dcterms:modified>
</cp:coreProperties>
</file>