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9" r:id="rId3"/>
    <p:sldId id="270" r:id="rId4"/>
    <p:sldId id="271" r:id="rId5"/>
    <p:sldId id="272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33CC33"/>
    <a:srgbClr val="00CC66"/>
    <a:srgbClr val="00FFFF"/>
    <a:srgbClr val="3333FF"/>
    <a:srgbClr val="0000FF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01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E71AB1-DD0D-4FE8-956D-02D2AD5624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AB1889D-5766-43DD-A588-9CB0C1FCA8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63D983-E1ED-4AEC-9572-3463A477C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AABA-410B-4DC1-A584-06D028338D77}" type="datetimeFigureOut">
              <a:rPr lang="ru-RU" smtClean="0"/>
              <a:t>ср 06.07.22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CB7880-8B4B-45F9-9C02-B73BC2656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59CE68-49F1-44EB-92C6-C251FA394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806B-0C12-40D4-BB8B-907ACB797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559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096833-8AA8-4412-9750-41464090D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387BBCE-AE92-47B6-B72D-36E3A93BEE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3B561A-FC6C-4777-A56F-8C8D26DB2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AABA-410B-4DC1-A584-06D028338D77}" type="datetimeFigureOut">
              <a:rPr lang="ru-RU" smtClean="0"/>
              <a:t>ср 06.07.22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23C6E3-31B0-40BE-8B9F-61B2C1DC9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D7CFA4E-E095-4CCD-8516-FAB448152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806B-0C12-40D4-BB8B-907ACB797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4002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8861350-7CC3-4D4B-AFA5-2CA3C53EBA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B076275-3DB2-41AF-A5DC-AB8C886894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54420B-B333-4B7D-908B-F41CB19D8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AABA-410B-4DC1-A584-06D028338D77}" type="datetimeFigureOut">
              <a:rPr lang="ru-RU" smtClean="0"/>
              <a:t>ср 06.07.22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088CCC-890A-4260-BAE3-19CEA2064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24250A-EA50-4FA7-BC6C-634CBFE7E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806B-0C12-40D4-BB8B-907ACB797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333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293E15-0D7F-4E2A-B088-84F18201E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AF3F45-B60D-4BA0-BE2C-B6850C0F0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9FB3A9D-1F69-4198-A86D-B8CECFBDA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AABA-410B-4DC1-A584-06D028338D77}" type="datetimeFigureOut">
              <a:rPr lang="ru-RU" smtClean="0"/>
              <a:t>ср 06.07.22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2F7B4A3-7C6D-4F21-BE47-97D2AA465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23C3AB-3F63-4BD6-B60B-80E4FF79C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806B-0C12-40D4-BB8B-907ACB797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61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CEF2D0-E1C6-44C3-A6EC-6E60DB5DA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A5B5D05-21AC-4643-A8ED-02FA34EA2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6644CF-B2A0-454A-A05C-6FF7CB4BD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AABA-410B-4DC1-A584-06D028338D77}" type="datetimeFigureOut">
              <a:rPr lang="ru-RU" smtClean="0"/>
              <a:t>ср 06.07.22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A3F8EB-B819-4EDE-9E07-C241EFF46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29BF544-E707-401A-828A-CE2C2DD45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806B-0C12-40D4-BB8B-907ACB797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671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437559-2BEA-4AE3-8BE4-9F80EB241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DBF5D9-DB25-4CA3-BF6F-C6176F9DBB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749F841-DFA9-401B-9306-52B841F4EE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0171FF-AD36-46DA-BB38-A651419D6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AABA-410B-4DC1-A584-06D028338D77}" type="datetimeFigureOut">
              <a:rPr lang="ru-RU" smtClean="0"/>
              <a:t>ср 06.07.22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BC90C36-FDAA-4611-AF49-8F341C861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FCC0371-5D55-4D3B-B5FD-563A9B795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806B-0C12-40D4-BB8B-907ACB797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920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8E88F1-C1B1-4E41-9FB3-257A12D73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823769-2BF3-43E8-A163-95DC4D1A8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EE58CC-008D-49DB-A638-BF19EF106E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30FAB5F-9C7C-4350-A23C-54413D2BB2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6CEE3E-D50D-490C-AB72-D4724617C1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66B1091-AC0B-4D14-A386-7990D62BE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AABA-410B-4DC1-A584-06D028338D77}" type="datetimeFigureOut">
              <a:rPr lang="ru-RU" smtClean="0"/>
              <a:t>ср 06.07.22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519A729-AA46-4089-9A10-6526F9195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16A0D77-203E-453F-9542-31CB844F5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806B-0C12-40D4-BB8B-907ACB797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308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F6CE70-F710-4A6A-B7CE-98038C74E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CD8E08C-9802-4371-849A-83C957E32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AABA-410B-4DC1-A584-06D028338D77}" type="datetimeFigureOut">
              <a:rPr lang="ru-RU" smtClean="0"/>
              <a:t>ср 06.07.22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BA4C08B-1948-450C-9AAC-2A6A7C527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A02F779-404D-4C51-8794-0804DBE4E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806B-0C12-40D4-BB8B-907ACB797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022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915E4E7-981A-4E1E-AFE7-9B995AC98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AABA-410B-4DC1-A584-06D028338D77}" type="datetimeFigureOut">
              <a:rPr lang="ru-RU" smtClean="0"/>
              <a:t>ср 06.07.22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AE15AC3-39EC-4FEB-8494-97E40D27D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013DD4E-83C9-4C76-AE2E-3B3B439AD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806B-0C12-40D4-BB8B-907ACB797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36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FAC4FA-2335-49E6-AD6A-69117DC44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11AE03-0E89-4F3A-9114-52E2D252B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37BDF19-A840-4B7D-9D8A-C1182B9D34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5E80F5-9464-43CA-8837-9203CB44A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AABA-410B-4DC1-A584-06D028338D77}" type="datetimeFigureOut">
              <a:rPr lang="ru-RU" smtClean="0"/>
              <a:t>ср 06.07.22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74AADA-D9CB-47D5-8A9F-EBE59EA98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5028A0C-A33A-49FF-90D9-149AB223B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806B-0C12-40D4-BB8B-907ACB797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980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9BE648-2177-47B2-8F6F-737767870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B8B1B6B-7CDD-44F0-BBB1-36D346C0FD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8A06638-2C2C-4576-89CC-0652AE0950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2B6DB76-CAA9-4BA1-8E2F-CF05EFBC0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AABA-410B-4DC1-A584-06D028338D77}" type="datetimeFigureOut">
              <a:rPr lang="ru-RU" smtClean="0"/>
              <a:t>ср 06.07.22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DC3C5E0-51CE-40CD-9BEB-DC81E7BCF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64D4D3-96A8-4614-80CC-08231C08C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806B-0C12-40D4-BB8B-907ACB797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405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D1600D-A638-46B3-AB76-EC1FB772E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06B0A57-0077-4CC8-B393-A1FDF83C9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88D253-4C7B-4BAC-8528-2AE3D1AE33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0AABA-410B-4DC1-A584-06D028338D77}" type="datetimeFigureOut">
              <a:rPr lang="ru-RU" smtClean="0"/>
              <a:t>ср 06.07.22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8E9A7C-F764-4C6B-AF92-0BA7DF90FA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A6D9257-FBDE-4577-B5FD-1F721C6C3C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E806B-0C12-40D4-BB8B-907ACB797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28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pty Vintage Fabric Bag Purse for Coins Vector Stock Vector - Illustration  of open, fortune: 171283208">
            <a:extLst>
              <a:ext uri="{FF2B5EF4-FFF2-40B4-BE49-F238E27FC236}">
                <a16:creationId xmlns:a16="http://schemas.microsoft.com/office/drawing/2014/main" id="{3A005C8E-7286-4B65-B6C7-E1B54A7016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22" t="11613" r="10967" b="8602"/>
          <a:stretch/>
        </p:blipFill>
        <p:spPr bwMode="auto">
          <a:xfrm>
            <a:off x="0" y="796412"/>
            <a:ext cx="6096000" cy="6061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Загадки про Арбуз для детей с ответами">
            <a:extLst>
              <a:ext uri="{FF2B5EF4-FFF2-40B4-BE49-F238E27FC236}">
                <a16:creationId xmlns:a16="http://schemas.microsoft.com/office/drawing/2014/main" id="{5F4B05D4-3837-43B1-B1C6-CFA209BDA9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3" t="-152" r="13097" b="9847"/>
          <a:stretch/>
        </p:blipFill>
        <p:spPr bwMode="auto">
          <a:xfrm>
            <a:off x="1002891" y="561924"/>
            <a:ext cx="1917290" cy="169329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Загадки про Арбуз для детей с ответами">
            <a:extLst>
              <a:ext uri="{FF2B5EF4-FFF2-40B4-BE49-F238E27FC236}">
                <a16:creationId xmlns:a16="http://schemas.microsoft.com/office/drawing/2014/main" id="{931CEABE-6C45-4727-81A1-BBB4574C701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3" t="-152" r="13097" b="9847"/>
          <a:stretch/>
        </p:blipFill>
        <p:spPr bwMode="auto">
          <a:xfrm>
            <a:off x="2202426" y="1016064"/>
            <a:ext cx="1917290" cy="169329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Загадки про Арбуз для детей с ответами">
            <a:extLst>
              <a:ext uri="{FF2B5EF4-FFF2-40B4-BE49-F238E27FC236}">
                <a16:creationId xmlns:a16="http://schemas.microsoft.com/office/drawing/2014/main" id="{25B926D1-ED10-4E9E-855F-D7B1EA0E4E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3" t="-152" r="13097" b="9847"/>
          <a:stretch/>
        </p:blipFill>
        <p:spPr bwMode="auto">
          <a:xfrm>
            <a:off x="3190568" y="753554"/>
            <a:ext cx="1917290" cy="169329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Empty Vintage Fabric Bag Purse for Coins Vector Stock Vector - Illustration  of open, fortune: 171283208">
            <a:extLst>
              <a:ext uri="{FF2B5EF4-FFF2-40B4-BE49-F238E27FC236}">
                <a16:creationId xmlns:a16="http://schemas.microsoft.com/office/drawing/2014/main" id="{D8C49750-3B0F-44A2-8ACF-EFC489665EF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22" t="11613" r="10967" b="8602"/>
          <a:stretch/>
        </p:blipFill>
        <p:spPr bwMode="auto">
          <a:xfrm>
            <a:off x="6096000" y="796413"/>
            <a:ext cx="6096000" cy="6061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Загадки про Арбуз для детей с ответами">
            <a:extLst>
              <a:ext uri="{FF2B5EF4-FFF2-40B4-BE49-F238E27FC236}">
                <a16:creationId xmlns:a16="http://schemas.microsoft.com/office/drawing/2014/main" id="{93BCC7EA-9DDE-42C5-881A-33911926E9B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3" t="-152" r="13097" b="9847"/>
          <a:stretch/>
        </p:blipFill>
        <p:spPr bwMode="auto">
          <a:xfrm>
            <a:off x="7113639" y="628291"/>
            <a:ext cx="1917290" cy="169329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Загадки про Арбуз для детей с ответами">
            <a:extLst>
              <a:ext uri="{FF2B5EF4-FFF2-40B4-BE49-F238E27FC236}">
                <a16:creationId xmlns:a16="http://schemas.microsoft.com/office/drawing/2014/main" id="{FB6DCECE-161C-42A9-8764-92B3E61E1E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3" t="-152" r="13097" b="9847"/>
          <a:stretch/>
        </p:blipFill>
        <p:spPr bwMode="auto">
          <a:xfrm>
            <a:off x="9330813" y="561923"/>
            <a:ext cx="1917290" cy="169329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Загадки про Арбуз для детей с ответами">
            <a:extLst>
              <a:ext uri="{FF2B5EF4-FFF2-40B4-BE49-F238E27FC236}">
                <a16:creationId xmlns:a16="http://schemas.microsoft.com/office/drawing/2014/main" id="{10166724-7C18-4F0D-B3D2-909BF4350A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3" t="-152" r="13097" b="9847"/>
          <a:stretch/>
        </p:blipFill>
        <p:spPr bwMode="auto">
          <a:xfrm>
            <a:off x="8295968" y="928076"/>
            <a:ext cx="1917290" cy="169329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9254A083-6BED-4569-AA86-A62D21732724}"/>
              </a:ext>
            </a:extLst>
          </p:cNvPr>
          <p:cNvSpPr/>
          <p:nvPr/>
        </p:nvSpPr>
        <p:spPr>
          <a:xfrm>
            <a:off x="1224287" y="3583903"/>
            <a:ext cx="3587022" cy="1310154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Түбір </a:t>
            </a:r>
          </a:p>
          <a:p>
            <a:pPr algn="ctr"/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 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AFBECDF2-2983-49D8-9B6A-65AED319E22D}"/>
              </a:ext>
            </a:extLst>
          </p:cNvPr>
          <p:cNvSpPr/>
          <p:nvPr/>
        </p:nvSpPr>
        <p:spPr>
          <a:xfrm>
            <a:off x="7440617" y="3583903"/>
            <a:ext cx="3662811" cy="1310154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Қосымшалы  </a:t>
            </a:r>
          </a:p>
          <a:p>
            <a:pPr algn="ctr"/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 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41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C170FCAC-9C26-4DD5-B579-631DA4051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571" y="502171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72BD75C4-E2C5-45EB-B7AD-3388584D87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155" y="97350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8DBA90FA-F5E8-4461-8B0B-B299223E423D}"/>
              </a:ext>
            </a:extLst>
          </p:cNvPr>
          <p:cNvSpPr/>
          <p:nvPr/>
        </p:nvSpPr>
        <p:spPr>
          <a:xfrm>
            <a:off x="6889245" y="2147917"/>
            <a:ext cx="1646903" cy="4822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1F97B05B-307D-4A9B-87A5-DBD1AAB40AD4}"/>
              </a:ext>
            </a:extLst>
          </p:cNvPr>
          <p:cNvSpPr/>
          <p:nvPr/>
        </p:nvSpPr>
        <p:spPr>
          <a:xfrm>
            <a:off x="9926821" y="1873118"/>
            <a:ext cx="1646903" cy="4822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Шар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E6920765-1BAB-461E-8682-CB53BF982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716" y="3429000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A6E13102-7A24-4335-851F-2F892C8997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2089" y="3429000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67DB7D7F-4E68-4CC1-A1DB-76A08B7431CE}"/>
              </a:ext>
            </a:extLst>
          </p:cNvPr>
          <p:cNvSpPr/>
          <p:nvPr/>
        </p:nvSpPr>
        <p:spPr>
          <a:xfrm>
            <a:off x="6602502" y="5185510"/>
            <a:ext cx="1646903" cy="4822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Өнер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0C142418-4126-43B1-83AB-D1DEB07DC175}"/>
              </a:ext>
            </a:extLst>
          </p:cNvPr>
          <p:cNvSpPr/>
          <p:nvPr/>
        </p:nvSpPr>
        <p:spPr>
          <a:xfrm>
            <a:off x="9879005" y="5252045"/>
            <a:ext cx="1646903" cy="43371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Шебер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0B5DA793-74F6-4C14-BD15-4CC00066D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9994" y="2642074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9925B072-D01D-4D59-822E-FB241E83B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961" y="3418398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57F1FC4C-0302-4AB1-81C4-1FA517EB1C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9053" y="-240244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E6317A88-25C3-44A3-841B-188CC3EB5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4" y="486517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9AEA2CA8-EECE-4F81-A748-F1B9D51A7ECF}"/>
              </a:ext>
            </a:extLst>
          </p:cNvPr>
          <p:cNvSpPr/>
          <p:nvPr/>
        </p:nvSpPr>
        <p:spPr>
          <a:xfrm>
            <a:off x="3937972" y="1417376"/>
            <a:ext cx="1646903" cy="4822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id="{6AF85519-3BBB-4ED8-9FED-B634DC20DAF1}"/>
              </a:ext>
            </a:extLst>
          </p:cNvPr>
          <p:cNvSpPr/>
          <p:nvPr/>
        </p:nvSpPr>
        <p:spPr>
          <a:xfrm>
            <a:off x="1084425" y="2111471"/>
            <a:ext cx="1646903" cy="4822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Көз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: скругленные углы 25">
            <a:extLst>
              <a:ext uri="{FF2B5EF4-FFF2-40B4-BE49-F238E27FC236}">
                <a16:creationId xmlns:a16="http://schemas.microsoft.com/office/drawing/2014/main" id="{2F7A5674-F377-43B9-A64B-4C0E3520F66B}"/>
              </a:ext>
            </a:extLst>
          </p:cNvPr>
          <p:cNvSpPr/>
          <p:nvPr/>
        </p:nvSpPr>
        <p:spPr>
          <a:xfrm>
            <a:off x="3676750" y="4307255"/>
            <a:ext cx="1646903" cy="4822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Әріп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3FB526C1-37E5-4206-A136-4912FE80F916}"/>
              </a:ext>
            </a:extLst>
          </p:cNvPr>
          <p:cNvSpPr/>
          <p:nvPr/>
        </p:nvSpPr>
        <p:spPr>
          <a:xfrm>
            <a:off x="1007124" y="5116245"/>
            <a:ext cx="1646903" cy="4822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Қияр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005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C170FCAC-9C26-4DD5-B579-631DA4051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571" y="502171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72BD75C4-E2C5-45EB-B7AD-3388584D87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155" y="97350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8DBA90FA-F5E8-4461-8B0B-B299223E423D}"/>
              </a:ext>
            </a:extLst>
          </p:cNvPr>
          <p:cNvSpPr/>
          <p:nvPr/>
        </p:nvSpPr>
        <p:spPr>
          <a:xfrm>
            <a:off x="6889245" y="2147917"/>
            <a:ext cx="1646903" cy="4822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Тон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1F97B05B-307D-4A9B-87A5-DBD1AAB40AD4}"/>
              </a:ext>
            </a:extLst>
          </p:cNvPr>
          <p:cNvSpPr/>
          <p:nvPr/>
        </p:nvSpPr>
        <p:spPr>
          <a:xfrm>
            <a:off x="9926821" y="1873118"/>
            <a:ext cx="1646903" cy="4822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Нан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E6920765-1BAB-461E-8682-CB53BF982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716" y="3429000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A6E13102-7A24-4335-851F-2F892C8997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2089" y="3429000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67DB7D7F-4E68-4CC1-A1DB-76A08B7431CE}"/>
              </a:ext>
            </a:extLst>
          </p:cNvPr>
          <p:cNvSpPr/>
          <p:nvPr/>
        </p:nvSpPr>
        <p:spPr>
          <a:xfrm>
            <a:off x="6602502" y="5185510"/>
            <a:ext cx="1646903" cy="4822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Кітап 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0C142418-4126-43B1-83AB-D1DEB07DC175}"/>
              </a:ext>
            </a:extLst>
          </p:cNvPr>
          <p:cNvSpPr/>
          <p:nvPr/>
        </p:nvSpPr>
        <p:spPr>
          <a:xfrm>
            <a:off x="9879005" y="5252045"/>
            <a:ext cx="1646903" cy="43371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Шеге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0B5DA793-74F6-4C14-BD15-4CC00066D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9994" y="2642074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9925B072-D01D-4D59-822E-FB241E83B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961" y="3418398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57F1FC4C-0302-4AB1-81C4-1FA517EB1C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9053" y="-240244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E6317A88-25C3-44A3-841B-188CC3EB5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4" y="486517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9AEA2CA8-EECE-4F81-A748-F1B9D51A7ECF}"/>
              </a:ext>
            </a:extLst>
          </p:cNvPr>
          <p:cNvSpPr/>
          <p:nvPr/>
        </p:nvSpPr>
        <p:spPr>
          <a:xfrm>
            <a:off x="3937972" y="1417376"/>
            <a:ext cx="1646903" cy="4822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Аң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id="{6AF85519-3BBB-4ED8-9FED-B634DC20DAF1}"/>
              </a:ext>
            </a:extLst>
          </p:cNvPr>
          <p:cNvSpPr/>
          <p:nvPr/>
        </p:nvSpPr>
        <p:spPr>
          <a:xfrm>
            <a:off x="1084425" y="2111471"/>
            <a:ext cx="1646903" cy="4822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Футбол 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: скругленные углы 25">
            <a:extLst>
              <a:ext uri="{FF2B5EF4-FFF2-40B4-BE49-F238E27FC236}">
                <a16:creationId xmlns:a16="http://schemas.microsoft.com/office/drawing/2014/main" id="{2F7A5674-F377-43B9-A64B-4C0E3520F66B}"/>
              </a:ext>
            </a:extLst>
          </p:cNvPr>
          <p:cNvSpPr/>
          <p:nvPr/>
        </p:nvSpPr>
        <p:spPr>
          <a:xfrm>
            <a:off x="3676750" y="4307255"/>
            <a:ext cx="1646903" cy="4822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3FB526C1-37E5-4206-A136-4912FE80F916}"/>
              </a:ext>
            </a:extLst>
          </p:cNvPr>
          <p:cNvSpPr/>
          <p:nvPr/>
        </p:nvSpPr>
        <p:spPr>
          <a:xfrm>
            <a:off x="1007124" y="5116245"/>
            <a:ext cx="1646903" cy="4822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Кесе 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714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C170FCAC-9C26-4DD5-B579-631DA4051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571" y="502171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72BD75C4-E2C5-45EB-B7AD-3388584D87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155" y="97350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8DBA90FA-F5E8-4461-8B0B-B299223E423D}"/>
              </a:ext>
            </a:extLst>
          </p:cNvPr>
          <p:cNvSpPr/>
          <p:nvPr/>
        </p:nvSpPr>
        <p:spPr>
          <a:xfrm>
            <a:off x="6502290" y="2404713"/>
            <a:ext cx="2127017" cy="57044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Сызғыш 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1F97B05B-307D-4A9B-87A5-DBD1AAB40AD4}"/>
              </a:ext>
            </a:extLst>
          </p:cNvPr>
          <p:cNvSpPr/>
          <p:nvPr/>
        </p:nvSpPr>
        <p:spPr>
          <a:xfrm>
            <a:off x="9926821" y="1873118"/>
            <a:ext cx="1646903" cy="4822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Дәрігер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E6920765-1BAB-461E-8682-CB53BF982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716" y="3429000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A6E13102-7A24-4335-851F-2F892C8997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2089" y="3429000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67DB7D7F-4E68-4CC1-A1DB-76A08B7431CE}"/>
              </a:ext>
            </a:extLst>
          </p:cNvPr>
          <p:cNvSpPr/>
          <p:nvPr/>
        </p:nvSpPr>
        <p:spPr>
          <a:xfrm>
            <a:off x="6602502" y="5185510"/>
            <a:ext cx="1646903" cy="4822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Ажарлы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0C142418-4126-43B1-83AB-D1DEB07DC175}"/>
              </a:ext>
            </a:extLst>
          </p:cNvPr>
          <p:cNvSpPr/>
          <p:nvPr/>
        </p:nvSpPr>
        <p:spPr>
          <a:xfrm>
            <a:off x="9879005" y="5252045"/>
            <a:ext cx="1646903" cy="43371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Белгісіз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0B5DA793-74F6-4C14-BD15-4CC00066D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9994" y="2642074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9925B072-D01D-4D59-822E-FB241E83B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961" y="3418398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57F1FC4C-0302-4AB1-81C4-1FA517EB1C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9053" y="-240244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E6317A88-25C3-44A3-841B-188CC3EB5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4" y="486517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9AEA2CA8-EECE-4F81-A748-F1B9D51A7ECF}"/>
              </a:ext>
            </a:extLst>
          </p:cNvPr>
          <p:cNvSpPr/>
          <p:nvPr/>
        </p:nvSpPr>
        <p:spPr>
          <a:xfrm>
            <a:off x="3937972" y="1417376"/>
            <a:ext cx="1646903" cy="4822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Көлшік 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id="{6AF85519-3BBB-4ED8-9FED-B634DC20DAF1}"/>
              </a:ext>
            </a:extLst>
          </p:cNvPr>
          <p:cNvSpPr/>
          <p:nvPr/>
        </p:nvSpPr>
        <p:spPr>
          <a:xfrm>
            <a:off x="699728" y="2160298"/>
            <a:ext cx="2222288" cy="67704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Спортшы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: скругленные углы 25">
            <a:extLst>
              <a:ext uri="{FF2B5EF4-FFF2-40B4-BE49-F238E27FC236}">
                <a16:creationId xmlns:a16="http://schemas.microsoft.com/office/drawing/2014/main" id="{2F7A5674-F377-43B9-A64B-4C0E3520F66B}"/>
              </a:ext>
            </a:extLst>
          </p:cNvPr>
          <p:cNvSpPr/>
          <p:nvPr/>
        </p:nvSpPr>
        <p:spPr>
          <a:xfrm>
            <a:off x="3605506" y="4442402"/>
            <a:ext cx="1744900" cy="47472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Жақсылық</a:t>
            </a: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3FB526C1-37E5-4206-A136-4912FE80F916}"/>
              </a:ext>
            </a:extLst>
          </p:cNvPr>
          <p:cNvSpPr/>
          <p:nvPr/>
        </p:nvSpPr>
        <p:spPr>
          <a:xfrm>
            <a:off x="1007124" y="5116245"/>
            <a:ext cx="1646903" cy="4822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Аспаз  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610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C170FCAC-9C26-4DD5-B579-631DA4051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571" y="502171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72BD75C4-E2C5-45EB-B7AD-3388584D87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155" y="97350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8DBA90FA-F5E8-4461-8B0B-B299223E423D}"/>
              </a:ext>
            </a:extLst>
          </p:cNvPr>
          <p:cNvSpPr/>
          <p:nvPr/>
        </p:nvSpPr>
        <p:spPr>
          <a:xfrm>
            <a:off x="6502290" y="2404713"/>
            <a:ext cx="2127017" cy="57044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Кітапхана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1F97B05B-307D-4A9B-87A5-DBD1AAB40AD4}"/>
              </a:ext>
            </a:extLst>
          </p:cNvPr>
          <p:cNvSpPr/>
          <p:nvPr/>
        </p:nvSpPr>
        <p:spPr>
          <a:xfrm>
            <a:off x="9926821" y="1873118"/>
            <a:ext cx="1646903" cy="4822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Байлық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E6920765-1BAB-461E-8682-CB53BF982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716" y="3429000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A6E13102-7A24-4335-851F-2F892C8997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2089" y="3429000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67DB7D7F-4E68-4CC1-A1DB-76A08B7431CE}"/>
              </a:ext>
            </a:extLst>
          </p:cNvPr>
          <p:cNvSpPr/>
          <p:nvPr/>
        </p:nvSpPr>
        <p:spPr>
          <a:xfrm>
            <a:off x="6602502" y="5185510"/>
            <a:ext cx="1646903" cy="4822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Айлакер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0C142418-4126-43B1-83AB-D1DEB07DC175}"/>
              </a:ext>
            </a:extLst>
          </p:cNvPr>
          <p:cNvSpPr/>
          <p:nvPr/>
        </p:nvSpPr>
        <p:spPr>
          <a:xfrm>
            <a:off x="9734551" y="5282230"/>
            <a:ext cx="1839174" cy="62327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Адалдық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0B5DA793-74F6-4C14-BD15-4CC00066D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9994" y="2642074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9925B072-D01D-4D59-822E-FB241E83B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961" y="3418398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57F1FC4C-0302-4AB1-81C4-1FA517EB1C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9053" y="-240244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Значок вектора части арбуза Иллюстрация вектора - иллюстрации насчитывающей  часть, ярлык: 121437065">
            <a:extLst>
              <a:ext uri="{FF2B5EF4-FFF2-40B4-BE49-F238E27FC236}">
                <a16:creationId xmlns:a16="http://schemas.microsoft.com/office/drawing/2014/main" id="{E6317A88-25C3-44A3-841B-188CC3EB5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375" r="90375">
                        <a14:foregroundMark x1="11125" y1="61875" x2="9375" y2="71500"/>
                        <a14:foregroundMark x1="90375" y1="68000" x2="90000" y2="74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4" y="486517"/>
            <a:ext cx="3603237" cy="380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9AEA2CA8-EECE-4F81-A748-F1B9D51A7ECF}"/>
              </a:ext>
            </a:extLst>
          </p:cNvPr>
          <p:cNvSpPr/>
          <p:nvPr/>
        </p:nvSpPr>
        <p:spPr>
          <a:xfrm>
            <a:off x="3937972" y="1417376"/>
            <a:ext cx="1646903" cy="4822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Әнші  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id="{6AF85519-3BBB-4ED8-9FED-B634DC20DAF1}"/>
              </a:ext>
            </a:extLst>
          </p:cNvPr>
          <p:cNvSpPr/>
          <p:nvPr/>
        </p:nvSpPr>
        <p:spPr>
          <a:xfrm>
            <a:off x="699728" y="2160298"/>
            <a:ext cx="2222288" cy="67704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Оқулық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: скругленные углы 25">
            <a:extLst>
              <a:ext uri="{FF2B5EF4-FFF2-40B4-BE49-F238E27FC236}">
                <a16:creationId xmlns:a16="http://schemas.microsoft.com/office/drawing/2014/main" id="{2F7A5674-F377-43B9-A64B-4C0E3520F66B}"/>
              </a:ext>
            </a:extLst>
          </p:cNvPr>
          <p:cNvSpPr/>
          <p:nvPr/>
        </p:nvSpPr>
        <p:spPr>
          <a:xfrm>
            <a:off x="3605506" y="4442402"/>
            <a:ext cx="1744900" cy="47472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Суретші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3FB526C1-37E5-4206-A136-4912FE80F916}"/>
              </a:ext>
            </a:extLst>
          </p:cNvPr>
          <p:cNvSpPr/>
          <p:nvPr/>
        </p:nvSpPr>
        <p:spPr>
          <a:xfrm>
            <a:off x="1007124" y="5116245"/>
            <a:ext cx="1646903" cy="4822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Сазгер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4233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1444</TotalTime>
  <Words>40</Words>
  <Application>Microsoft Office PowerPoint</Application>
  <PresentationFormat>Широкоэкранный</PresentationFormat>
  <Paragraphs>36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16</cp:revision>
  <dcterms:created xsi:type="dcterms:W3CDTF">2022-07-02T16:50:38Z</dcterms:created>
  <dcterms:modified xsi:type="dcterms:W3CDTF">2022-07-06T14:15:04Z</dcterms:modified>
</cp:coreProperties>
</file>