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6" r:id="rId3"/>
    <p:sldId id="267" r:id="rId4"/>
    <p:sldId id="268" r:id="rId5"/>
    <p:sldId id="269" r:id="rId6"/>
    <p:sldId id="271" r:id="rId7"/>
    <p:sldId id="270" r:id="rId8"/>
    <p:sldId id="275" r:id="rId9"/>
    <p:sldId id="273" r:id="rId10"/>
    <p:sldId id="274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24" autoAdjust="0"/>
  </p:normalViewPr>
  <p:slideViewPr>
    <p:cSldViewPr>
      <p:cViewPr varScale="1">
        <p:scale>
          <a:sx n="49" d="100"/>
          <a:sy n="49" d="100"/>
        </p:scale>
        <p:origin x="-2226" y="-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EEDAE-983F-4A82-AB7F-87387FBED4C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289F6-E7D2-4CF5-8198-1AB7DD1D6E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4EC0B-841D-43E8-9C49-3E959568DD7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5521-B7F4-49D4-8B07-75A334399A7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6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93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93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6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9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9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5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5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75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75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9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42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42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42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6857999" cy="91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6159" y="2935893"/>
            <a:ext cx="552568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 Қазақстан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915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Пользователь\Desktop\16 - желтоқсан\Kasachstan-Transp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95" y="1785919"/>
            <a:ext cx="5222631" cy="5140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20-10-2020_22-01-32\e8c3f5e4eb837ec20d98a6def4d283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64339" y="964393"/>
            <a:ext cx="5929323" cy="6858001"/>
          </a:xfrm>
          <a:prstGeom prst="rect">
            <a:avLst/>
          </a:prstGeom>
          <a:noFill/>
        </p:spPr>
      </p:pic>
      <p:pic>
        <p:nvPicPr>
          <p:cNvPr id="23554" name="Picture 2" descr="C:\Users\Пользователь\Desktop\16 - желтоқсан\p1_2286897_20e20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90" y="4500563"/>
            <a:ext cx="2453070" cy="2143140"/>
          </a:xfrm>
          <a:prstGeom prst="rect">
            <a:avLst/>
          </a:prstGeom>
          <a:noFill/>
        </p:spPr>
      </p:pic>
      <p:pic>
        <p:nvPicPr>
          <p:cNvPr id="23555" name="Picture 3" descr="C:\Users\Пользователь\Desktop\16 - желтоқсан\ел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2" y="1857359"/>
            <a:ext cx="2428892" cy="2632916"/>
          </a:xfrm>
          <a:prstGeom prst="rect">
            <a:avLst/>
          </a:prstGeom>
          <a:noFill/>
        </p:spPr>
      </p:pic>
      <p:pic>
        <p:nvPicPr>
          <p:cNvPr id="23556" name="Picture 4" descr="C:\Users\Пользователь\Desktop\16 - желтоқсан\034d2d6e255e63c210e32de6f993c1a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80" y="2071673"/>
            <a:ext cx="2928958" cy="4648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ользователь\Desktop\16 - желтоқсан\ту к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32"/>
            <a:ext cx="6858000" cy="5619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ользователь\Desktop\16 - желтоқсан\ел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48" y="1492265"/>
            <a:ext cx="4929221" cy="5746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16 - желтоқсан\034d2d6e255e63c210e32de6f993c1a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70" y="1071540"/>
            <a:ext cx="5000660" cy="7050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Пользователь\Desktop\16 - желтоқсан\кушти фоо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87"/>
            <a:ext cx="6858000" cy="7215207"/>
          </a:xfrm>
          <a:prstGeom prst="rect">
            <a:avLst/>
          </a:prstGeom>
          <a:noFill/>
        </p:spPr>
      </p:pic>
      <p:pic>
        <p:nvPicPr>
          <p:cNvPr id="4" name="Picture 2" descr="C:\Users\Пользователь\Desktop\16 - желтоқсан\тока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9" y="2177475"/>
            <a:ext cx="2483845" cy="46091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143117" y="7072333"/>
            <a:ext cx="4610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Қазақстан Республикасының Президенті </a:t>
            </a:r>
          </a:p>
          <a:p>
            <a:pPr algn="ctr"/>
            <a:r>
              <a:rPr lang="kk-KZ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Қасым-Жомарт Кемелұлы Тоқаев</a:t>
            </a:r>
            <a:endParaRPr lang="ru-RU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ользователь\Desktop\16 - желтоқсан\фла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28"/>
            <a:ext cx="6858000" cy="6858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16 - желтоқсан\536530_www-intrawallpaper-com-backgrounds-page-1_5000x3750_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0"/>
            <a:ext cx="6858000" cy="7786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3747" y="3238491"/>
            <a:ext cx="46324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Қиялы ұшқыр ойлы адам,</a:t>
            </a:r>
            <a:endParaRPr lang="ru-RU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Әлемге болған аты аңыз.</a:t>
            </a:r>
            <a:endParaRPr lang="ru-RU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Ұрпақтың қамын ойлаған,</a:t>
            </a:r>
            <a:endParaRPr lang="ru-RU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Аман-сау жүрші, Атамыз.</a:t>
            </a:r>
            <a:endParaRPr lang="ru-RU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Пользователь\Desktop\16 - желтоқсан\D7Zib_bW4AAHB3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94" y="2571736"/>
            <a:ext cx="2216011" cy="3410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Пользователь\Desktop\16 - желтоқсан\16 жел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0"/>
            <a:ext cx="6858000" cy="6643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PresentationFormat>Экран (4:3)</PresentationFormat>
  <Paragraphs>9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</cp:revision>
  <dcterms:created xsi:type="dcterms:W3CDTF">2021-04-19T17:10:20Z</dcterms:created>
  <dcterms:modified xsi:type="dcterms:W3CDTF">2021-04-19T17:19:04Z</dcterms:modified>
</cp:coreProperties>
</file>