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6" r:id="rId1"/>
  </p:sldMasterIdLst>
  <p:notesMasterIdLst>
    <p:notesMasterId r:id="rId6"/>
  </p:notesMasterIdLst>
  <p:sldIdLst>
    <p:sldId id="256" r:id="rId2"/>
    <p:sldId id="258" r:id="rId3"/>
    <p:sldId id="259" r:id="rId4"/>
    <p:sldId id="257" r:id="rId5"/>
  </p:sldIdLst>
  <p:sldSz cx="7559675" cy="1069181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BBE4"/>
    <a:srgbClr val="660033"/>
    <a:srgbClr val="0000CC"/>
    <a:srgbClr val="000099"/>
    <a:srgbClr val="00CC66"/>
    <a:srgbClr val="80008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68" autoAdjust="0"/>
    <p:restoredTop sz="94660"/>
  </p:normalViewPr>
  <p:slideViewPr>
    <p:cSldViewPr snapToGrid="0">
      <p:cViewPr>
        <p:scale>
          <a:sx n="40" d="100"/>
          <a:sy n="40" d="100"/>
        </p:scale>
        <p:origin x="1854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409" cy="500549"/>
          </a:xfrm>
          <a:prstGeom prst="rect">
            <a:avLst/>
          </a:prstGeom>
        </p:spPr>
        <p:txBody>
          <a:bodyPr vert="horz" lIns="89171" tIns="44584" rIns="89171" bIns="4458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2214" y="0"/>
            <a:ext cx="2984409" cy="500549"/>
          </a:xfrm>
          <a:prstGeom prst="rect">
            <a:avLst/>
          </a:prstGeom>
        </p:spPr>
        <p:txBody>
          <a:bodyPr vert="horz" lIns="89171" tIns="44584" rIns="89171" bIns="44584" rtlCol="0"/>
          <a:lstStyle>
            <a:lvl1pPr algn="r">
              <a:defRPr sz="1200"/>
            </a:lvl1pPr>
          </a:lstStyle>
          <a:p>
            <a:fld id="{69C4F394-ACAE-4753-A361-EFFC69333AFE}" type="datetimeFigureOut">
              <a:rPr lang="ru-RU" smtClean="0"/>
              <a:pPr/>
              <a:t>вс 31.07.22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16138" y="750888"/>
            <a:ext cx="2657475" cy="3759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171" tIns="44584" rIns="89171" bIns="44584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358" y="4759876"/>
            <a:ext cx="5511453" cy="4509602"/>
          </a:xfrm>
          <a:prstGeom prst="rect">
            <a:avLst/>
          </a:prstGeom>
        </p:spPr>
        <p:txBody>
          <a:bodyPr vert="horz" lIns="89171" tIns="44584" rIns="89171" bIns="44584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8197"/>
            <a:ext cx="2984409" cy="500549"/>
          </a:xfrm>
          <a:prstGeom prst="rect">
            <a:avLst/>
          </a:prstGeom>
        </p:spPr>
        <p:txBody>
          <a:bodyPr vert="horz" lIns="89171" tIns="44584" rIns="89171" bIns="4458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2214" y="9518197"/>
            <a:ext cx="2984409" cy="500549"/>
          </a:xfrm>
          <a:prstGeom prst="rect">
            <a:avLst/>
          </a:prstGeom>
        </p:spPr>
        <p:txBody>
          <a:bodyPr vert="horz" lIns="89171" tIns="44584" rIns="89171" bIns="44584" rtlCol="0" anchor="b"/>
          <a:lstStyle>
            <a:lvl1pPr algn="r">
              <a:defRPr sz="1200"/>
            </a:lvl1pPr>
          </a:lstStyle>
          <a:p>
            <a:fld id="{F9FCA89E-74E5-4571-A259-B162077512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6955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882A05-AAB4-4CA6-A75B-90DA6B7EE2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4960" y="1749795"/>
            <a:ext cx="5669756" cy="3722335"/>
          </a:xfrm>
        </p:spPr>
        <p:txBody>
          <a:bodyPr anchor="b"/>
          <a:lstStyle>
            <a:lvl1pPr algn="ctr">
              <a:defRPr sz="372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F149D94-99D3-4F80-8415-2658C7A9A2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7E89AE7-51C8-4C17-8223-86652ED26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вс 31.07.22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BC8D0F7-A225-49A7-87D1-1F0DB7E6B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8373772-3985-4EB0-8263-AC45EAE98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265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AC5293-9CD1-4E53-A000-88B3C5C3F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12049C8-CCCF-4501-9FEC-5AFE38CB6E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A88A8E4-86C0-4365-B365-E472D8846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вс 31.07.22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2F547A8-A6C3-4CD3-9B31-4FC63BCE0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744B544-D2A0-4A98-B735-82598E12F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5793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CF741F1-671C-4F15-89DB-89625F6CCB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409892" y="569240"/>
            <a:ext cx="1630055" cy="906081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BDDFE4A-918A-4DB1-BB36-DF09A345E1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0F59392-5B61-41F8-B420-D0A228521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вс 31.07.22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DE56A4E-0D61-47BE-B3FB-5CE07D3AB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5AA6A2A-224F-43ED-8448-93AC3F6A2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535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79E6FB-AB36-4846-8633-8CA588AE5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76D7FAA-9BE4-45EB-9902-A4B92789DB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DC66219-DFA1-4DB9-84C7-75FA834E4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вс 31.07.22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0925A3D-D619-4308-A4BF-9CA0CE685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844AAF0-17B8-445E-9992-493FF131B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702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FF2BF8-1361-4681-8D0B-F3B1EFFFD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790" y="2665530"/>
            <a:ext cx="6520220" cy="4447496"/>
          </a:xfrm>
        </p:spPr>
        <p:txBody>
          <a:bodyPr anchor="b"/>
          <a:lstStyle>
            <a:lvl1pPr>
              <a:defRPr sz="372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8353F09-4ACF-49CE-882F-320367E6E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790" y="7155102"/>
            <a:ext cx="6520220" cy="2338833"/>
          </a:xfrm>
        </p:spPr>
        <p:txBody>
          <a:bodyPr/>
          <a:lstStyle>
            <a:lvl1pPr marL="0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1pPr>
            <a:lvl2pPr marL="283510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2pPr>
            <a:lvl3pPr marL="567019" indent="0">
              <a:buNone/>
              <a:defRPr sz="1116">
                <a:solidFill>
                  <a:schemeClr val="tx1">
                    <a:tint val="75000"/>
                  </a:schemeClr>
                </a:solidFill>
              </a:defRPr>
            </a:lvl3pPr>
            <a:lvl4pPr marL="85052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4pPr>
            <a:lvl5pPr marL="113403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5pPr>
            <a:lvl6pPr marL="141754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6pPr>
            <a:lvl7pPr marL="170105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7pPr>
            <a:lvl8pPr marL="198456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8pPr>
            <a:lvl9pPr marL="226807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2968DE9-8E6E-4D92-95E6-2F4B757E9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вс 31.07.22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2C55838-DFA7-4BFB-B2D2-2B44EBB4E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BB9E3DA-1BA2-4965-9E57-F8978D20E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4513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E416A4-ABCA-4146-BD37-3218C03E9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53FC18C-4945-4055-93F5-C2E5EDBEFC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5A4DAA1-AF65-4C6A-9F26-169AC8F1A5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64B1ADD-595C-4059-ACCD-FC20A7378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вс 31.07.22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00ADD30-C561-4E2D-A71D-E660FCBB2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C9786C3-CDCB-4ECA-B59C-5CB0FC2A4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7161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CD3D4D-92FD-410A-8DD7-13DC2DBC2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569241"/>
            <a:ext cx="6520220" cy="206659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26D621F-5E4E-4DD2-85B3-45448DFD0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0712" y="2620980"/>
            <a:ext cx="3198097" cy="128450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10" indent="0">
              <a:buNone/>
              <a:defRPr sz="1240" b="1"/>
            </a:lvl2pPr>
            <a:lvl3pPr marL="567019" indent="0">
              <a:buNone/>
              <a:defRPr sz="1116" b="1"/>
            </a:lvl3pPr>
            <a:lvl4pPr marL="850529" indent="0">
              <a:buNone/>
              <a:defRPr sz="992" b="1"/>
            </a:lvl4pPr>
            <a:lvl5pPr marL="1134039" indent="0">
              <a:buNone/>
              <a:defRPr sz="992" b="1"/>
            </a:lvl5pPr>
            <a:lvl6pPr marL="1417549" indent="0">
              <a:buNone/>
              <a:defRPr sz="992" b="1"/>
            </a:lvl6pPr>
            <a:lvl7pPr marL="1701058" indent="0">
              <a:buNone/>
              <a:defRPr sz="992" b="1"/>
            </a:lvl7pPr>
            <a:lvl8pPr marL="1984568" indent="0">
              <a:buNone/>
              <a:defRPr sz="992" b="1"/>
            </a:lvl8pPr>
            <a:lvl9pPr marL="2268078" indent="0">
              <a:buNone/>
              <a:defRPr sz="992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ABDE7D8-AFB4-428E-95CA-7712CAD17D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0712" y="3905482"/>
            <a:ext cx="3198097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004C7E1-2FEB-49DE-8BA6-861DDD03B1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827085" y="2620980"/>
            <a:ext cx="3213847" cy="128450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10" indent="0">
              <a:buNone/>
              <a:defRPr sz="1240" b="1"/>
            </a:lvl2pPr>
            <a:lvl3pPr marL="567019" indent="0">
              <a:buNone/>
              <a:defRPr sz="1116" b="1"/>
            </a:lvl3pPr>
            <a:lvl4pPr marL="850529" indent="0">
              <a:buNone/>
              <a:defRPr sz="992" b="1"/>
            </a:lvl4pPr>
            <a:lvl5pPr marL="1134039" indent="0">
              <a:buNone/>
              <a:defRPr sz="992" b="1"/>
            </a:lvl5pPr>
            <a:lvl6pPr marL="1417549" indent="0">
              <a:buNone/>
              <a:defRPr sz="992" b="1"/>
            </a:lvl6pPr>
            <a:lvl7pPr marL="1701058" indent="0">
              <a:buNone/>
              <a:defRPr sz="992" b="1"/>
            </a:lvl7pPr>
            <a:lvl8pPr marL="1984568" indent="0">
              <a:buNone/>
              <a:defRPr sz="992" b="1"/>
            </a:lvl8pPr>
            <a:lvl9pPr marL="2268078" indent="0">
              <a:buNone/>
              <a:defRPr sz="992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E6D7F11-32A1-46C0-9FC1-6E0593C848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827085" y="3905482"/>
            <a:ext cx="3213847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BBDBBB3-0477-466D-B7AE-F9CB647E7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вс 31.07.22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EF3E07E-CDE7-459C-AE0C-00EEBEB46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AA76928-100C-4581-9211-A385A8AB4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3712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5B8104-163F-4B0C-929E-988073E85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4D9708F-E8F4-475D-B707-765166B3A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вс 31.07.22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890E6E0-F0AB-4957-8D76-7994F063B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3CD69FE-E419-45AC-ACE9-AFDDA520B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8251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1D585C3-4DDC-4214-9DC9-44CE7E64F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вс 31.07.22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4327ABE-16A1-4922-B55F-C74B6A801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11FA4F7-BC53-45BE-ABD0-5DD33EF37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8766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49434E-D4A7-41EF-9469-8A1245B70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1984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399617-2696-4B17-BE69-CDA72B4190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3847" y="1539424"/>
            <a:ext cx="3827085" cy="7598117"/>
          </a:xfrm>
        </p:spPr>
        <p:txBody>
          <a:bodyPr/>
          <a:lstStyle>
            <a:lvl1pPr>
              <a:defRPr sz="1984"/>
            </a:lvl1pPr>
            <a:lvl2pPr>
              <a:defRPr sz="1736"/>
            </a:lvl2pPr>
            <a:lvl3pPr>
              <a:defRPr sz="1488"/>
            </a:lvl3pPr>
            <a:lvl4pPr>
              <a:defRPr sz="1240"/>
            </a:lvl4pPr>
            <a:lvl5pPr>
              <a:defRPr sz="1240"/>
            </a:lvl5pPr>
            <a:lvl6pPr>
              <a:defRPr sz="1240"/>
            </a:lvl6pPr>
            <a:lvl7pPr>
              <a:defRPr sz="1240"/>
            </a:lvl7pPr>
            <a:lvl8pPr>
              <a:defRPr sz="1240"/>
            </a:lvl8pPr>
            <a:lvl9pPr>
              <a:defRPr sz="124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4FE7748-4A50-4E19-AEF5-622FC7024A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992"/>
            </a:lvl1pPr>
            <a:lvl2pPr marL="283510" indent="0">
              <a:buNone/>
              <a:defRPr sz="868"/>
            </a:lvl2pPr>
            <a:lvl3pPr marL="567019" indent="0">
              <a:buNone/>
              <a:defRPr sz="744"/>
            </a:lvl3pPr>
            <a:lvl4pPr marL="850529" indent="0">
              <a:buNone/>
              <a:defRPr sz="620"/>
            </a:lvl4pPr>
            <a:lvl5pPr marL="1134039" indent="0">
              <a:buNone/>
              <a:defRPr sz="620"/>
            </a:lvl5pPr>
            <a:lvl6pPr marL="1417549" indent="0">
              <a:buNone/>
              <a:defRPr sz="620"/>
            </a:lvl6pPr>
            <a:lvl7pPr marL="1701058" indent="0">
              <a:buNone/>
              <a:defRPr sz="620"/>
            </a:lvl7pPr>
            <a:lvl8pPr marL="1984568" indent="0">
              <a:buNone/>
              <a:defRPr sz="620"/>
            </a:lvl8pPr>
            <a:lvl9pPr marL="2268078" indent="0">
              <a:buNone/>
              <a:defRPr sz="62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E0649BE-3125-437D-B57C-C1ED764FC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вс 31.07.22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A1D7C18-1EE8-4F02-8C11-828EDE2E4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29AB086-CE7F-4DAD-B47C-413B0B95B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2634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98E568-C8FA-4020-9CAB-025F6CAB6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1984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7AF3F99-9866-4058-B08C-5A8D389D5B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13847" y="1539424"/>
            <a:ext cx="3827085" cy="7598117"/>
          </a:xfrm>
        </p:spPr>
        <p:txBody>
          <a:bodyPr/>
          <a:lstStyle>
            <a:lvl1pPr marL="0" indent="0">
              <a:buNone/>
              <a:defRPr sz="1984"/>
            </a:lvl1pPr>
            <a:lvl2pPr marL="283510" indent="0">
              <a:buNone/>
              <a:defRPr sz="1736"/>
            </a:lvl2pPr>
            <a:lvl3pPr marL="567019" indent="0">
              <a:buNone/>
              <a:defRPr sz="1488"/>
            </a:lvl3pPr>
            <a:lvl4pPr marL="850529" indent="0">
              <a:buNone/>
              <a:defRPr sz="1240"/>
            </a:lvl4pPr>
            <a:lvl5pPr marL="1134039" indent="0">
              <a:buNone/>
              <a:defRPr sz="1240"/>
            </a:lvl5pPr>
            <a:lvl6pPr marL="1417549" indent="0">
              <a:buNone/>
              <a:defRPr sz="1240"/>
            </a:lvl6pPr>
            <a:lvl7pPr marL="1701058" indent="0">
              <a:buNone/>
              <a:defRPr sz="1240"/>
            </a:lvl7pPr>
            <a:lvl8pPr marL="1984568" indent="0">
              <a:buNone/>
              <a:defRPr sz="1240"/>
            </a:lvl8pPr>
            <a:lvl9pPr marL="2268078" indent="0">
              <a:buNone/>
              <a:defRPr sz="124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66C7EEB-DD5C-45CC-A9E5-69936419CC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992"/>
            </a:lvl1pPr>
            <a:lvl2pPr marL="283510" indent="0">
              <a:buNone/>
              <a:defRPr sz="868"/>
            </a:lvl2pPr>
            <a:lvl3pPr marL="567019" indent="0">
              <a:buNone/>
              <a:defRPr sz="744"/>
            </a:lvl3pPr>
            <a:lvl4pPr marL="850529" indent="0">
              <a:buNone/>
              <a:defRPr sz="620"/>
            </a:lvl4pPr>
            <a:lvl5pPr marL="1134039" indent="0">
              <a:buNone/>
              <a:defRPr sz="620"/>
            </a:lvl5pPr>
            <a:lvl6pPr marL="1417549" indent="0">
              <a:buNone/>
              <a:defRPr sz="620"/>
            </a:lvl6pPr>
            <a:lvl7pPr marL="1701058" indent="0">
              <a:buNone/>
              <a:defRPr sz="620"/>
            </a:lvl7pPr>
            <a:lvl8pPr marL="1984568" indent="0">
              <a:buNone/>
              <a:defRPr sz="620"/>
            </a:lvl8pPr>
            <a:lvl9pPr marL="2268078" indent="0">
              <a:buNone/>
              <a:defRPr sz="62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8ABE60E-2F38-417F-A5B6-2C55C6A37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вс 31.07.22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79E40EF-AD67-467B-9D93-F86F21F7B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8C1ABEF-5FC6-4E41-B6FE-8A6F8AFA7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0010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085E91-9990-49C6-8C79-2CF6DEA15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569241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C523567-E81A-4C85-86DB-5EA5DCDF7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F2EB4F1-76D1-43D9-AC10-F21836AF0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9728" y="9909727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759FA-044F-496A-853D-180F39F5158F}" type="datetimeFigureOut">
              <a:rPr lang="ru-RU" smtClean="0"/>
              <a:pPr/>
              <a:t>вс 31.07.22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376BA23-0110-4593-85B0-79D7D112B7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04143" y="9909727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85C2517-84E9-4C24-B233-647474327C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9020" y="9909727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3062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72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736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240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7A647D80-B33C-492F-B79B-9FE4A28165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6897901"/>
              </p:ext>
            </p:extLst>
          </p:nvPr>
        </p:nvGraphicFramePr>
        <p:xfrm>
          <a:off x="343997" y="451861"/>
          <a:ext cx="6871680" cy="173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93596">
                  <a:extLst>
                    <a:ext uri="{9D8B030D-6E8A-4147-A177-3AD203B41FA5}">
                      <a16:colId xmlns:a16="http://schemas.microsoft.com/office/drawing/2014/main" val="2417522731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317311079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73715798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3347018421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2145178338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126617031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178058082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180249634"/>
                    </a:ext>
                  </a:extLst>
                </a:gridCol>
                <a:gridCol w="525234">
                  <a:extLst>
                    <a:ext uri="{9D8B030D-6E8A-4147-A177-3AD203B41FA5}">
                      <a16:colId xmlns:a16="http://schemas.microsoft.com/office/drawing/2014/main" val="831729686"/>
                    </a:ext>
                  </a:extLst>
                </a:gridCol>
              </a:tblGrid>
              <a:tr h="454990"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Қосылғыш 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3303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Қосылғыш 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11828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Қосылғының мәні 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9014706"/>
                  </a:ext>
                </a:extLst>
              </a:tr>
            </a:tbl>
          </a:graphicData>
        </a:graphic>
      </p:graphicFrame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B398B84C-2B5E-4966-9B03-BC78A15E0E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7648596"/>
              </p:ext>
            </p:extLst>
          </p:nvPr>
        </p:nvGraphicFramePr>
        <p:xfrm>
          <a:off x="343997" y="2754505"/>
          <a:ext cx="6871680" cy="173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93596">
                  <a:extLst>
                    <a:ext uri="{9D8B030D-6E8A-4147-A177-3AD203B41FA5}">
                      <a16:colId xmlns:a16="http://schemas.microsoft.com/office/drawing/2014/main" val="2417522731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317311079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73715798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3347018421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2145178338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126617031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178058082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180249634"/>
                    </a:ext>
                  </a:extLst>
                </a:gridCol>
                <a:gridCol w="525234">
                  <a:extLst>
                    <a:ext uri="{9D8B030D-6E8A-4147-A177-3AD203B41FA5}">
                      <a16:colId xmlns:a16="http://schemas.microsoft.com/office/drawing/2014/main" val="831729686"/>
                    </a:ext>
                  </a:extLst>
                </a:gridCol>
              </a:tblGrid>
              <a:tr h="454990"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Қосылғыш </a:t>
                      </a:r>
                    </a:p>
                  </a:txBody>
                  <a:tcPr>
                    <a:solidFill>
                      <a:srgbClr val="FBBBE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3303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Қосылғыш </a:t>
                      </a:r>
                    </a:p>
                  </a:txBody>
                  <a:tcPr>
                    <a:solidFill>
                      <a:srgbClr val="FBBBE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11828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Қосылғының мәні 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BBBE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9014706"/>
                  </a:ext>
                </a:extLst>
              </a:tr>
            </a:tbl>
          </a:graphicData>
        </a:graphic>
      </p:graphicFrame>
      <p:graphicFrame>
        <p:nvGraphicFramePr>
          <p:cNvPr id="10" name="Таблица 9">
            <a:extLst>
              <a:ext uri="{FF2B5EF4-FFF2-40B4-BE49-F238E27FC236}">
                <a16:creationId xmlns:a16="http://schemas.microsoft.com/office/drawing/2014/main" id="{4A37C072-C3B6-4117-A343-208CEDCC3C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4447541"/>
              </p:ext>
            </p:extLst>
          </p:nvPr>
        </p:nvGraphicFramePr>
        <p:xfrm>
          <a:off x="343997" y="5160796"/>
          <a:ext cx="6871680" cy="173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93596">
                  <a:extLst>
                    <a:ext uri="{9D8B030D-6E8A-4147-A177-3AD203B41FA5}">
                      <a16:colId xmlns:a16="http://schemas.microsoft.com/office/drawing/2014/main" val="2417522731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317311079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73715798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3347018421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2145178338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126617031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178058082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180249634"/>
                    </a:ext>
                  </a:extLst>
                </a:gridCol>
                <a:gridCol w="525234">
                  <a:extLst>
                    <a:ext uri="{9D8B030D-6E8A-4147-A177-3AD203B41FA5}">
                      <a16:colId xmlns:a16="http://schemas.microsoft.com/office/drawing/2014/main" val="831729686"/>
                    </a:ext>
                  </a:extLst>
                </a:gridCol>
              </a:tblGrid>
              <a:tr h="454990"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Қосылғыш 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3303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Қосылғыш 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11828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Қосылғының мәні 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9014706"/>
                  </a:ext>
                </a:extLst>
              </a:tr>
            </a:tbl>
          </a:graphicData>
        </a:graphic>
      </p:graphicFrame>
      <p:graphicFrame>
        <p:nvGraphicFramePr>
          <p:cNvPr id="13" name="Таблица 12">
            <a:extLst>
              <a:ext uri="{FF2B5EF4-FFF2-40B4-BE49-F238E27FC236}">
                <a16:creationId xmlns:a16="http://schemas.microsoft.com/office/drawing/2014/main" id="{16FEA3A3-FE04-496F-B9A0-70ADBDB793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0417534"/>
              </p:ext>
            </p:extLst>
          </p:nvPr>
        </p:nvGraphicFramePr>
        <p:xfrm>
          <a:off x="343997" y="7703695"/>
          <a:ext cx="6871680" cy="173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93596">
                  <a:extLst>
                    <a:ext uri="{9D8B030D-6E8A-4147-A177-3AD203B41FA5}">
                      <a16:colId xmlns:a16="http://schemas.microsoft.com/office/drawing/2014/main" val="2417522731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317311079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73715798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3347018421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2145178338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126617031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178058082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180249634"/>
                    </a:ext>
                  </a:extLst>
                </a:gridCol>
                <a:gridCol w="525234">
                  <a:extLst>
                    <a:ext uri="{9D8B030D-6E8A-4147-A177-3AD203B41FA5}">
                      <a16:colId xmlns:a16="http://schemas.microsoft.com/office/drawing/2014/main" val="831729686"/>
                    </a:ext>
                  </a:extLst>
                </a:gridCol>
              </a:tblGrid>
              <a:tr h="454990"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Қосылғыш 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3303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Қосылғыш 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11828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Қосылғының мәні 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90147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437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7A647D80-B33C-492F-B79B-9FE4A28165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757425"/>
              </p:ext>
            </p:extLst>
          </p:nvPr>
        </p:nvGraphicFramePr>
        <p:xfrm>
          <a:off x="343997" y="451861"/>
          <a:ext cx="6871680" cy="173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93596">
                  <a:extLst>
                    <a:ext uri="{9D8B030D-6E8A-4147-A177-3AD203B41FA5}">
                      <a16:colId xmlns:a16="http://schemas.microsoft.com/office/drawing/2014/main" val="2417522731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317311079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73715798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3347018421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2145178338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126617031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178058082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180249634"/>
                    </a:ext>
                  </a:extLst>
                </a:gridCol>
                <a:gridCol w="525234">
                  <a:extLst>
                    <a:ext uri="{9D8B030D-6E8A-4147-A177-3AD203B41FA5}">
                      <a16:colId xmlns:a16="http://schemas.microsoft.com/office/drawing/2014/main" val="831729686"/>
                    </a:ext>
                  </a:extLst>
                </a:gridCol>
              </a:tblGrid>
              <a:tr h="454990"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Азайғыш 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3303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Азайтқыш 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11828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Айырманың мәні 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9014706"/>
                  </a:ext>
                </a:extLst>
              </a:tr>
            </a:tbl>
          </a:graphicData>
        </a:graphic>
      </p:graphicFrame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B398B84C-2B5E-4966-9B03-BC78A15E0E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0238860"/>
              </p:ext>
            </p:extLst>
          </p:nvPr>
        </p:nvGraphicFramePr>
        <p:xfrm>
          <a:off x="343997" y="2754505"/>
          <a:ext cx="6871680" cy="173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93596">
                  <a:extLst>
                    <a:ext uri="{9D8B030D-6E8A-4147-A177-3AD203B41FA5}">
                      <a16:colId xmlns:a16="http://schemas.microsoft.com/office/drawing/2014/main" val="2417522731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317311079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73715798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3347018421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2145178338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126617031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178058082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180249634"/>
                    </a:ext>
                  </a:extLst>
                </a:gridCol>
                <a:gridCol w="525234">
                  <a:extLst>
                    <a:ext uri="{9D8B030D-6E8A-4147-A177-3AD203B41FA5}">
                      <a16:colId xmlns:a16="http://schemas.microsoft.com/office/drawing/2014/main" val="831729686"/>
                    </a:ext>
                  </a:extLst>
                </a:gridCol>
              </a:tblGrid>
              <a:tr h="454990"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Азайғыш </a:t>
                      </a:r>
                    </a:p>
                  </a:txBody>
                  <a:tcPr>
                    <a:solidFill>
                      <a:srgbClr val="FBBBE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3303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Азайтқыш </a:t>
                      </a:r>
                    </a:p>
                  </a:txBody>
                  <a:tcPr>
                    <a:solidFill>
                      <a:srgbClr val="FBBBE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11828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Айырманың  мәні 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BBBE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9014706"/>
                  </a:ext>
                </a:extLst>
              </a:tr>
            </a:tbl>
          </a:graphicData>
        </a:graphic>
      </p:graphicFrame>
      <p:graphicFrame>
        <p:nvGraphicFramePr>
          <p:cNvPr id="11" name="Таблица 10">
            <a:extLst>
              <a:ext uri="{FF2B5EF4-FFF2-40B4-BE49-F238E27FC236}">
                <a16:creationId xmlns:a16="http://schemas.microsoft.com/office/drawing/2014/main" id="{03168F6B-73A5-4568-BED4-A97792889F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4694539"/>
              </p:ext>
            </p:extLst>
          </p:nvPr>
        </p:nvGraphicFramePr>
        <p:xfrm>
          <a:off x="343997" y="4900012"/>
          <a:ext cx="6871680" cy="173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93596">
                  <a:extLst>
                    <a:ext uri="{9D8B030D-6E8A-4147-A177-3AD203B41FA5}">
                      <a16:colId xmlns:a16="http://schemas.microsoft.com/office/drawing/2014/main" val="2417522731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317311079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73715798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3347018421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2145178338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126617031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178058082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180249634"/>
                    </a:ext>
                  </a:extLst>
                </a:gridCol>
                <a:gridCol w="525234">
                  <a:extLst>
                    <a:ext uri="{9D8B030D-6E8A-4147-A177-3AD203B41FA5}">
                      <a16:colId xmlns:a16="http://schemas.microsoft.com/office/drawing/2014/main" val="831729686"/>
                    </a:ext>
                  </a:extLst>
                </a:gridCol>
              </a:tblGrid>
              <a:tr h="454990"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Азайғыш 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13303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Азайтқыш 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11828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Айырманың  мәні 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9014706"/>
                  </a:ext>
                </a:extLst>
              </a:tr>
            </a:tbl>
          </a:graphicData>
        </a:graphic>
      </p:graphicFrame>
      <p:graphicFrame>
        <p:nvGraphicFramePr>
          <p:cNvPr id="12" name="Таблица 11">
            <a:extLst>
              <a:ext uri="{FF2B5EF4-FFF2-40B4-BE49-F238E27FC236}">
                <a16:creationId xmlns:a16="http://schemas.microsoft.com/office/drawing/2014/main" id="{77D7B243-0EFE-42E6-BFA4-F907D1ED75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5080168"/>
              </p:ext>
            </p:extLst>
          </p:nvPr>
        </p:nvGraphicFramePr>
        <p:xfrm>
          <a:off x="343997" y="7382652"/>
          <a:ext cx="6871680" cy="173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93596">
                  <a:extLst>
                    <a:ext uri="{9D8B030D-6E8A-4147-A177-3AD203B41FA5}">
                      <a16:colId xmlns:a16="http://schemas.microsoft.com/office/drawing/2014/main" val="2417522731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317311079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73715798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3347018421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2145178338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126617031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178058082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180249634"/>
                    </a:ext>
                  </a:extLst>
                </a:gridCol>
                <a:gridCol w="525234">
                  <a:extLst>
                    <a:ext uri="{9D8B030D-6E8A-4147-A177-3AD203B41FA5}">
                      <a16:colId xmlns:a16="http://schemas.microsoft.com/office/drawing/2014/main" val="831729686"/>
                    </a:ext>
                  </a:extLst>
                </a:gridCol>
              </a:tblGrid>
              <a:tr h="454990"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Азайғыш 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13303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Азайтқыш 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11828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Айырманың  мәні 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90147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9762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7A647D80-B33C-492F-B79B-9FE4A28165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7980304"/>
              </p:ext>
            </p:extLst>
          </p:nvPr>
        </p:nvGraphicFramePr>
        <p:xfrm>
          <a:off x="343997" y="451861"/>
          <a:ext cx="6871680" cy="173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93596">
                  <a:extLst>
                    <a:ext uri="{9D8B030D-6E8A-4147-A177-3AD203B41FA5}">
                      <a16:colId xmlns:a16="http://schemas.microsoft.com/office/drawing/2014/main" val="2417522731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317311079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73715798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3347018421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2145178338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126617031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178058082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180249634"/>
                    </a:ext>
                  </a:extLst>
                </a:gridCol>
                <a:gridCol w="525234">
                  <a:extLst>
                    <a:ext uri="{9D8B030D-6E8A-4147-A177-3AD203B41FA5}">
                      <a16:colId xmlns:a16="http://schemas.microsoft.com/office/drawing/2014/main" val="831729686"/>
                    </a:ext>
                  </a:extLst>
                </a:gridCol>
              </a:tblGrid>
              <a:tr h="454990"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Көбейткіш 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3303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Көбейткіш 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11828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Көбейтіндінің мәні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9014706"/>
                  </a:ext>
                </a:extLst>
              </a:tr>
            </a:tbl>
          </a:graphicData>
        </a:graphic>
      </p:graphicFrame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B398B84C-2B5E-4966-9B03-BC78A15E0E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3702790"/>
              </p:ext>
            </p:extLst>
          </p:nvPr>
        </p:nvGraphicFramePr>
        <p:xfrm>
          <a:off x="343997" y="2754505"/>
          <a:ext cx="6871680" cy="173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93596">
                  <a:extLst>
                    <a:ext uri="{9D8B030D-6E8A-4147-A177-3AD203B41FA5}">
                      <a16:colId xmlns:a16="http://schemas.microsoft.com/office/drawing/2014/main" val="2417522731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317311079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73715798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3347018421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2145178338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126617031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178058082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180249634"/>
                    </a:ext>
                  </a:extLst>
                </a:gridCol>
                <a:gridCol w="525234">
                  <a:extLst>
                    <a:ext uri="{9D8B030D-6E8A-4147-A177-3AD203B41FA5}">
                      <a16:colId xmlns:a16="http://schemas.microsoft.com/office/drawing/2014/main" val="831729686"/>
                    </a:ext>
                  </a:extLst>
                </a:gridCol>
              </a:tblGrid>
              <a:tr h="454990"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Көбейткіш </a:t>
                      </a:r>
                    </a:p>
                  </a:txBody>
                  <a:tcPr>
                    <a:solidFill>
                      <a:srgbClr val="FBBBE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3303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Көбейткіш </a:t>
                      </a:r>
                    </a:p>
                  </a:txBody>
                  <a:tcPr>
                    <a:solidFill>
                      <a:srgbClr val="FBBBE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11828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Көбейтіндінің мәні 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BBBE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9014706"/>
                  </a:ext>
                </a:extLst>
              </a:tr>
            </a:tbl>
          </a:graphicData>
        </a:graphic>
      </p:graphicFrame>
      <p:graphicFrame>
        <p:nvGraphicFramePr>
          <p:cNvPr id="10" name="Таблица 9">
            <a:extLst>
              <a:ext uri="{FF2B5EF4-FFF2-40B4-BE49-F238E27FC236}">
                <a16:creationId xmlns:a16="http://schemas.microsoft.com/office/drawing/2014/main" id="{3BCF8394-C910-4296-B4C2-F5661C4302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8807608"/>
              </p:ext>
            </p:extLst>
          </p:nvPr>
        </p:nvGraphicFramePr>
        <p:xfrm>
          <a:off x="343997" y="5057149"/>
          <a:ext cx="6871680" cy="173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93596">
                  <a:extLst>
                    <a:ext uri="{9D8B030D-6E8A-4147-A177-3AD203B41FA5}">
                      <a16:colId xmlns:a16="http://schemas.microsoft.com/office/drawing/2014/main" val="2417522731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317311079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73715798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3347018421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2145178338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126617031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178058082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180249634"/>
                    </a:ext>
                  </a:extLst>
                </a:gridCol>
                <a:gridCol w="525234">
                  <a:extLst>
                    <a:ext uri="{9D8B030D-6E8A-4147-A177-3AD203B41FA5}">
                      <a16:colId xmlns:a16="http://schemas.microsoft.com/office/drawing/2014/main" val="831729686"/>
                    </a:ext>
                  </a:extLst>
                </a:gridCol>
              </a:tblGrid>
              <a:tr h="454990"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Көбейткіш 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3303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Көбейткіш 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11828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Көбейтіндінің мәні 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9014706"/>
                  </a:ext>
                </a:extLst>
              </a:tr>
            </a:tbl>
          </a:graphicData>
        </a:graphic>
      </p:graphicFrame>
      <p:graphicFrame>
        <p:nvGraphicFramePr>
          <p:cNvPr id="13" name="Таблица 12">
            <a:extLst>
              <a:ext uri="{FF2B5EF4-FFF2-40B4-BE49-F238E27FC236}">
                <a16:creationId xmlns:a16="http://schemas.microsoft.com/office/drawing/2014/main" id="{11DAC304-9EA2-4027-8C95-05C892DE5E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1478"/>
              </p:ext>
            </p:extLst>
          </p:nvPr>
        </p:nvGraphicFramePr>
        <p:xfrm>
          <a:off x="343997" y="7359793"/>
          <a:ext cx="6871680" cy="173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93596">
                  <a:extLst>
                    <a:ext uri="{9D8B030D-6E8A-4147-A177-3AD203B41FA5}">
                      <a16:colId xmlns:a16="http://schemas.microsoft.com/office/drawing/2014/main" val="2417522731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317311079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73715798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3347018421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2145178338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126617031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178058082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180249634"/>
                    </a:ext>
                  </a:extLst>
                </a:gridCol>
                <a:gridCol w="525234">
                  <a:extLst>
                    <a:ext uri="{9D8B030D-6E8A-4147-A177-3AD203B41FA5}">
                      <a16:colId xmlns:a16="http://schemas.microsoft.com/office/drawing/2014/main" val="831729686"/>
                    </a:ext>
                  </a:extLst>
                </a:gridCol>
              </a:tblGrid>
              <a:tr h="454990"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Көбейткіш 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3303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Көбейткіш 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11828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Көбейтіндінің мәні 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90147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68962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D53D0043-EAF4-4B6D-A320-6AF7C2DCAF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3401250"/>
              </p:ext>
            </p:extLst>
          </p:nvPr>
        </p:nvGraphicFramePr>
        <p:xfrm>
          <a:off x="343997" y="451861"/>
          <a:ext cx="6871680" cy="173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93596">
                  <a:extLst>
                    <a:ext uri="{9D8B030D-6E8A-4147-A177-3AD203B41FA5}">
                      <a16:colId xmlns:a16="http://schemas.microsoft.com/office/drawing/2014/main" val="2417522731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317311079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73715798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3347018421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2145178338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126617031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178058082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180249634"/>
                    </a:ext>
                  </a:extLst>
                </a:gridCol>
                <a:gridCol w="525234">
                  <a:extLst>
                    <a:ext uri="{9D8B030D-6E8A-4147-A177-3AD203B41FA5}">
                      <a16:colId xmlns:a16="http://schemas.microsoft.com/office/drawing/2014/main" val="831729686"/>
                    </a:ext>
                  </a:extLst>
                </a:gridCol>
              </a:tblGrid>
              <a:tr h="454990"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Бөлінгіш 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3303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Бөлінгіш 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11828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Бөліндінің </a:t>
                      </a:r>
                    </a:p>
                    <a:p>
                      <a:pPr algn="ctr"/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мәні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9014706"/>
                  </a:ext>
                </a:extLst>
              </a:tr>
            </a:tbl>
          </a:graphicData>
        </a:graphic>
      </p:graphicFrame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CE1B9077-21D4-4B54-954D-7B7DAFDDCC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4445044"/>
              </p:ext>
            </p:extLst>
          </p:nvPr>
        </p:nvGraphicFramePr>
        <p:xfrm>
          <a:off x="343997" y="2579846"/>
          <a:ext cx="6871680" cy="173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93596">
                  <a:extLst>
                    <a:ext uri="{9D8B030D-6E8A-4147-A177-3AD203B41FA5}">
                      <a16:colId xmlns:a16="http://schemas.microsoft.com/office/drawing/2014/main" val="2417522731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317311079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73715798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3347018421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2145178338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126617031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178058082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180249634"/>
                    </a:ext>
                  </a:extLst>
                </a:gridCol>
                <a:gridCol w="525234">
                  <a:extLst>
                    <a:ext uri="{9D8B030D-6E8A-4147-A177-3AD203B41FA5}">
                      <a16:colId xmlns:a16="http://schemas.microsoft.com/office/drawing/2014/main" val="831729686"/>
                    </a:ext>
                  </a:extLst>
                </a:gridCol>
              </a:tblGrid>
              <a:tr h="454990"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Бөлінгіш </a:t>
                      </a:r>
                    </a:p>
                  </a:txBody>
                  <a:tcPr>
                    <a:solidFill>
                      <a:srgbClr val="FBBBE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3303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Бөлінгіш </a:t>
                      </a:r>
                    </a:p>
                  </a:txBody>
                  <a:tcPr>
                    <a:solidFill>
                      <a:srgbClr val="FBBBE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11828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Бөліндінің </a:t>
                      </a:r>
                    </a:p>
                    <a:p>
                      <a:pPr algn="ctr"/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мәні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BBBE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9014706"/>
                  </a:ext>
                </a:extLst>
              </a:tr>
            </a:tbl>
          </a:graphicData>
        </a:graphic>
      </p:graphicFrame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BB5F9166-8808-4089-B85D-C16F225CA4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9705621"/>
              </p:ext>
            </p:extLst>
          </p:nvPr>
        </p:nvGraphicFramePr>
        <p:xfrm>
          <a:off x="343997" y="4707832"/>
          <a:ext cx="6871680" cy="173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93596">
                  <a:extLst>
                    <a:ext uri="{9D8B030D-6E8A-4147-A177-3AD203B41FA5}">
                      <a16:colId xmlns:a16="http://schemas.microsoft.com/office/drawing/2014/main" val="2417522731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317311079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73715798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3347018421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2145178338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126617031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178058082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180249634"/>
                    </a:ext>
                  </a:extLst>
                </a:gridCol>
                <a:gridCol w="525234">
                  <a:extLst>
                    <a:ext uri="{9D8B030D-6E8A-4147-A177-3AD203B41FA5}">
                      <a16:colId xmlns:a16="http://schemas.microsoft.com/office/drawing/2014/main" val="831729686"/>
                    </a:ext>
                  </a:extLst>
                </a:gridCol>
              </a:tblGrid>
              <a:tr h="454990"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Бөлінгіш 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3303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Бөлінгіш 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11828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Бөліндінің </a:t>
                      </a:r>
                    </a:p>
                    <a:p>
                      <a:pPr algn="ctr"/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мәні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9014706"/>
                  </a:ext>
                </a:extLst>
              </a:tr>
            </a:tbl>
          </a:graphicData>
        </a:graphic>
      </p:graphicFrame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812D8B2E-0260-424C-A1A0-DAB5CF0C98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2245010"/>
              </p:ext>
            </p:extLst>
          </p:nvPr>
        </p:nvGraphicFramePr>
        <p:xfrm>
          <a:off x="343997" y="7130992"/>
          <a:ext cx="6871680" cy="173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93596">
                  <a:extLst>
                    <a:ext uri="{9D8B030D-6E8A-4147-A177-3AD203B41FA5}">
                      <a16:colId xmlns:a16="http://schemas.microsoft.com/office/drawing/2014/main" val="2417522731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317311079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73715798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3347018421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2145178338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126617031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178058082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180249634"/>
                    </a:ext>
                  </a:extLst>
                </a:gridCol>
                <a:gridCol w="525234">
                  <a:extLst>
                    <a:ext uri="{9D8B030D-6E8A-4147-A177-3AD203B41FA5}">
                      <a16:colId xmlns:a16="http://schemas.microsoft.com/office/drawing/2014/main" val="831729686"/>
                    </a:ext>
                  </a:extLst>
                </a:gridCol>
              </a:tblGrid>
              <a:tr h="454990"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Бөлінгіш 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3303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Бөлінгіш 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11828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Бөліндінің </a:t>
                      </a:r>
                    </a:p>
                    <a:p>
                      <a:pPr algn="ctr"/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мәні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90147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16197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16871</TotalTime>
  <Words>320</Words>
  <Application>Microsoft Office PowerPoint</Application>
  <PresentationFormat>Произвольный</PresentationFormat>
  <Paragraphs>308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Эльдар Тазабеков</dc:creator>
  <cp:lastModifiedBy>Пользователь</cp:lastModifiedBy>
  <cp:revision>278</cp:revision>
  <cp:lastPrinted>2022-01-21T01:59:32Z</cp:lastPrinted>
  <dcterms:created xsi:type="dcterms:W3CDTF">2017-04-20T05:14:33Z</dcterms:created>
  <dcterms:modified xsi:type="dcterms:W3CDTF">2022-07-31T02:55:52Z</dcterms:modified>
</cp:coreProperties>
</file>