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57" r:id="rId4"/>
    <p:sldId id="261" r:id="rId5"/>
    <p:sldId id="258" r:id="rId6"/>
    <p:sldId id="259" r:id="rId7"/>
  </p:sldIdLst>
  <p:sldSz cx="10439400" cy="7451725"/>
  <p:notesSz cx="6858000" cy="99456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47" userDrawn="1">
          <p15:clr>
            <a:srgbClr val="A4A3A4"/>
          </p15:clr>
        </p15:guide>
        <p15:guide id="2" pos="32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2" d="100"/>
          <a:sy n="72" d="100"/>
        </p:scale>
        <p:origin x="1397" y="67"/>
      </p:cViewPr>
      <p:guideLst>
        <p:guide orient="horz" pos="2347"/>
        <p:guide pos="32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2955" y="1219531"/>
            <a:ext cx="8873490" cy="2594304"/>
          </a:xfrm>
        </p:spPr>
        <p:txBody>
          <a:bodyPr anchor="b"/>
          <a:lstStyle>
            <a:lvl1pPr algn="ctr">
              <a:defRPr sz="652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04925" y="3913881"/>
            <a:ext cx="7829550" cy="1799108"/>
          </a:xfrm>
        </p:spPr>
        <p:txBody>
          <a:bodyPr/>
          <a:lstStyle>
            <a:lvl1pPr marL="0" indent="0" algn="ctr">
              <a:buNone/>
              <a:defRPr sz="2608"/>
            </a:lvl1pPr>
            <a:lvl2pPr marL="496794" indent="0" algn="ctr">
              <a:buNone/>
              <a:defRPr sz="2173"/>
            </a:lvl2pPr>
            <a:lvl3pPr marL="993587" indent="0" algn="ctr">
              <a:buNone/>
              <a:defRPr sz="1956"/>
            </a:lvl3pPr>
            <a:lvl4pPr marL="1490381" indent="0" algn="ctr">
              <a:buNone/>
              <a:defRPr sz="1739"/>
            </a:lvl4pPr>
            <a:lvl5pPr marL="1987174" indent="0" algn="ctr">
              <a:buNone/>
              <a:defRPr sz="1739"/>
            </a:lvl5pPr>
            <a:lvl6pPr marL="2483968" indent="0" algn="ctr">
              <a:buNone/>
              <a:defRPr sz="1739"/>
            </a:lvl6pPr>
            <a:lvl7pPr marL="2980761" indent="0" algn="ctr">
              <a:buNone/>
              <a:defRPr sz="1739"/>
            </a:lvl7pPr>
            <a:lvl8pPr marL="3477555" indent="0" algn="ctr">
              <a:buNone/>
              <a:defRPr sz="1739"/>
            </a:lvl8pPr>
            <a:lvl9pPr marL="3974348" indent="0" algn="ctr">
              <a:buNone/>
              <a:defRPr sz="1739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C4BE9-3078-416E-850B-8AA89C45843F}" type="datetimeFigureOut">
              <a:rPr lang="LID4096" smtClean="0"/>
              <a:t>11/22/2023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6C220-5BDA-4F4E-9A0E-5C479A80DBF0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9760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C4BE9-3078-416E-850B-8AA89C45843F}" type="datetimeFigureOut">
              <a:rPr lang="LID4096" smtClean="0"/>
              <a:t>11/22/2023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6C220-5BDA-4F4E-9A0E-5C479A80DBF0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97042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70696" y="396736"/>
            <a:ext cx="2250996" cy="631499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7710" y="396736"/>
            <a:ext cx="6622494" cy="631499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C4BE9-3078-416E-850B-8AA89C45843F}" type="datetimeFigureOut">
              <a:rPr lang="LID4096" smtClean="0"/>
              <a:t>11/22/2023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6C220-5BDA-4F4E-9A0E-5C479A80DBF0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31632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C4BE9-3078-416E-850B-8AA89C45843F}" type="datetimeFigureOut">
              <a:rPr lang="LID4096" smtClean="0"/>
              <a:t>11/22/2023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6C220-5BDA-4F4E-9A0E-5C479A80DBF0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688709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272" y="1857759"/>
            <a:ext cx="9003983" cy="3099710"/>
          </a:xfrm>
        </p:spPr>
        <p:txBody>
          <a:bodyPr anchor="b"/>
          <a:lstStyle>
            <a:lvl1pPr>
              <a:defRPr sz="652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2272" y="4986793"/>
            <a:ext cx="9003983" cy="1630064"/>
          </a:xfrm>
        </p:spPr>
        <p:txBody>
          <a:bodyPr/>
          <a:lstStyle>
            <a:lvl1pPr marL="0" indent="0">
              <a:buNone/>
              <a:defRPr sz="2608">
                <a:solidFill>
                  <a:schemeClr val="tx1"/>
                </a:solidFill>
              </a:defRPr>
            </a:lvl1pPr>
            <a:lvl2pPr marL="496794" indent="0">
              <a:buNone/>
              <a:defRPr sz="2173">
                <a:solidFill>
                  <a:schemeClr val="tx1">
                    <a:tint val="75000"/>
                  </a:schemeClr>
                </a:solidFill>
              </a:defRPr>
            </a:lvl2pPr>
            <a:lvl3pPr marL="993587" indent="0">
              <a:buNone/>
              <a:defRPr sz="1956">
                <a:solidFill>
                  <a:schemeClr val="tx1">
                    <a:tint val="75000"/>
                  </a:schemeClr>
                </a:solidFill>
              </a:defRPr>
            </a:lvl3pPr>
            <a:lvl4pPr marL="1490381" indent="0">
              <a:buNone/>
              <a:defRPr sz="1739">
                <a:solidFill>
                  <a:schemeClr val="tx1">
                    <a:tint val="75000"/>
                  </a:schemeClr>
                </a:solidFill>
              </a:defRPr>
            </a:lvl4pPr>
            <a:lvl5pPr marL="1987174" indent="0">
              <a:buNone/>
              <a:defRPr sz="1739">
                <a:solidFill>
                  <a:schemeClr val="tx1">
                    <a:tint val="75000"/>
                  </a:schemeClr>
                </a:solidFill>
              </a:defRPr>
            </a:lvl5pPr>
            <a:lvl6pPr marL="2483968" indent="0">
              <a:buNone/>
              <a:defRPr sz="1739">
                <a:solidFill>
                  <a:schemeClr val="tx1">
                    <a:tint val="75000"/>
                  </a:schemeClr>
                </a:solidFill>
              </a:defRPr>
            </a:lvl6pPr>
            <a:lvl7pPr marL="2980761" indent="0">
              <a:buNone/>
              <a:defRPr sz="1739">
                <a:solidFill>
                  <a:schemeClr val="tx1">
                    <a:tint val="75000"/>
                  </a:schemeClr>
                </a:solidFill>
              </a:defRPr>
            </a:lvl7pPr>
            <a:lvl8pPr marL="3477555" indent="0">
              <a:buNone/>
              <a:defRPr sz="1739">
                <a:solidFill>
                  <a:schemeClr val="tx1">
                    <a:tint val="75000"/>
                  </a:schemeClr>
                </a:solidFill>
              </a:defRPr>
            </a:lvl8pPr>
            <a:lvl9pPr marL="3974348" indent="0">
              <a:buNone/>
              <a:defRPr sz="173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C4BE9-3078-416E-850B-8AA89C45843F}" type="datetimeFigureOut">
              <a:rPr lang="LID4096" smtClean="0"/>
              <a:t>11/22/2023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6C220-5BDA-4F4E-9A0E-5C479A80DBF0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474417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7709" y="1983677"/>
            <a:ext cx="4436745" cy="472805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84946" y="1983677"/>
            <a:ext cx="4436745" cy="472805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C4BE9-3078-416E-850B-8AA89C45843F}" type="datetimeFigureOut">
              <a:rPr lang="LID4096" smtClean="0"/>
              <a:t>11/22/2023</a:t>
            </a:fld>
            <a:endParaRPr lang="LID4096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6C220-5BDA-4F4E-9A0E-5C479A80DBF0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21201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068" y="396737"/>
            <a:ext cx="9003983" cy="14403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9070" y="1826708"/>
            <a:ext cx="4416355" cy="895241"/>
          </a:xfrm>
        </p:spPr>
        <p:txBody>
          <a:bodyPr anchor="b"/>
          <a:lstStyle>
            <a:lvl1pPr marL="0" indent="0">
              <a:buNone/>
              <a:defRPr sz="2608" b="1"/>
            </a:lvl1pPr>
            <a:lvl2pPr marL="496794" indent="0">
              <a:buNone/>
              <a:defRPr sz="2173" b="1"/>
            </a:lvl2pPr>
            <a:lvl3pPr marL="993587" indent="0">
              <a:buNone/>
              <a:defRPr sz="1956" b="1"/>
            </a:lvl3pPr>
            <a:lvl4pPr marL="1490381" indent="0">
              <a:buNone/>
              <a:defRPr sz="1739" b="1"/>
            </a:lvl4pPr>
            <a:lvl5pPr marL="1987174" indent="0">
              <a:buNone/>
              <a:defRPr sz="1739" b="1"/>
            </a:lvl5pPr>
            <a:lvl6pPr marL="2483968" indent="0">
              <a:buNone/>
              <a:defRPr sz="1739" b="1"/>
            </a:lvl6pPr>
            <a:lvl7pPr marL="2980761" indent="0">
              <a:buNone/>
              <a:defRPr sz="1739" b="1"/>
            </a:lvl7pPr>
            <a:lvl8pPr marL="3477555" indent="0">
              <a:buNone/>
              <a:defRPr sz="1739" b="1"/>
            </a:lvl8pPr>
            <a:lvl9pPr marL="3974348" indent="0">
              <a:buNone/>
              <a:defRPr sz="1739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0" y="2721949"/>
            <a:ext cx="4416355" cy="400357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84947" y="1826708"/>
            <a:ext cx="4438105" cy="895241"/>
          </a:xfrm>
        </p:spPr>
        <p:txBody>
          <a:bodyPr anchor="b"/>
          <a:lstStyle>
            <a:lvl1pPr marL="0" indent="0">
              <a:buNone/>
              <a:defRPr sz="2608" b="1"/>
            </a:lvl1pPr>
            <a:lvl2pPr marL="496794" indent="0">
              <a:buNone/>
              <a:defRPr sz="2173" b="1"/>
            </a:lvl2pPr>
            <a:lvl3pPr marL="993587" indent="0">
              <a:buNone/>
              <a:defRPr sz="1956" b="1"/>
            </a:lvl3pPr>
            <a:lvl4pPr marL="1490381" indent="0">
              <a:buNone/>
              <a:defRPr sz="1739" b="1"/>
            </a:lvl4pPr>
            <a:lvl5pPr marL="1987174" indent="0">
              <a:buNone/>
              <a:defRPr sz="1739" b="1"/>
            </a:lvl5pPr>
            <a:lvl6pPr marL="2483968" indent="0">
              <a:buNone/>
              <a:defRPr sz="1739" b="1"/>
            </a:lvl6pPr>
            <a:lvl7pPr marL="2980761" indent="0">
              <a:buNone/>
              <a:defRPr sz="1739" b="1"/>
            </a:lvl7pPr>
            <a:lvl8pPr marL="3477555" indent="0">
              <a:buNone/>
              <a:defRPr sz="1739" b="1"/>
            </a:lvl8pPr>
            <a:lvl9pPr marL="3974348" indent="0">
              <a:buNone/>
              <a:defRPr sz="1739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84947" y="2721949"/>
            <a:ext cx="4438105" cy="400357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C4BE9-3078-416E-850B-8AA89C45843F}" type="datetimeFigureOut">
              <a:rPr lang="LID4096" smtClean="0"/>
              <a:t>11/22/2023</a:t>
            </a:fld>
            <a:endParaRPr lang="LID4096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6C220-5BDA-4F4E-9A0E-5C479A80DBF0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443568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C4BE9-3078-416E-850B-8AA89C45843F}" type="datetimeFigureOut">
              <a:rPr lang="LID4096" smtClean="0"/>
              <a:t>11/22/2023</a:t>
            </a:fld>
            <a:endParaRPr lang="LID4096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6C220-5BDA-4F4E-9A0E-5C479A80DBF0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95376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C4BE9-3078-416E-850B-8AA89C45843F}" type="datetimeFigureOut">
              <a:rPr lang="LID4096" smtClean="0"/>
              <a:t>11/22/2023</a:t>
            </a:fld>
            <a:endParaRPr lang="LID4096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6C220-5BDA-4F4E-9A0E-5C479A80DBF0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381145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069" y="496782"/>
            <a:ext cx="3366978" cy="1738736"/>
          </a:xfrm>
        </p:spPr>
        <p:txBody>
          <a:bodyPr anchor="b"/>
          <a:lstStyle>
            <a:lvl1pPr>
              <a:defRPr sz="347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8105" y="1072912"/>
            <a:ext cx="5284946" cy="5295555"/>
          </a:xfrm>
        </p:spPr>
        <p:txBody>
          <a:bodyPr/>
          <a:lstStyle>
            <a:lvl1pPr>
              <a:defRPr sz="3477"/>
            </a:lvl1pPr>
            <a:lvl2pPr>
              <a:defRPr sz="3042"/>
            </a:lvl2pPr>
            <a:lvl3pPr>
              <a:defRPr sz="2608"/>
            </a:lvl3pPr>
            <a:lvl4pPr>
              <a:defRPr sz="2173"/>
            </a:lvl4pPr>
            <a:lvl5pPr>
              <a:defRPr sz="2173"/>
            </a:lvl5pPr>
            <a:lvl6pPr>
              <a:defRPr sz="2173"/>
            </a:lvl6pPr>
            <a:lvl7pPr>
              <a:defRPr sz="2173"/>
            </a:lvl7pPr>
            <a:lvl8pPr>
              <a:defRPr sz="2173"/>
            </a:lvl8pPr>
            <a:lvl9pPr>
              <a:defRPr sz="217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9069" y="2235517"/>
            <a:ext cx="3366978" cy="4141573"/>
          </a:xfrm>
        </p:spPr>
        <p:txBody>
          <a:bodyPr/>
          <a:lstStyle>
            <a:lvl1pPr marL="0" indent="0">
              <a:buNone/>
              <a:defRPr sz="1739"/>
            </a:lvl1pPr>
            <a:lvl2pPr marL="496794" indent="0">
              <a:buNone/>
              <a:defRPr sz="1521"/>
            </a:lvl2pPr>
            <a:lvl3pPr marL="993587" indent="0">
              <a:buNone/>
              <a:defRPr sz="1304"/>
            </a:lvl3pPr>
            <a:lvl4pPr marL="1490381" indent="0">
              <a:buNone/>
              <a:defRPr sz="1087"/>
            </a:lvl4pPr>
            <a:lvl5pPr marL="1987174" indent="0">
              <a:buNone/>
              <a:defRPr sz="1087"/>
            </a:lvl5pPr>
            <a:lvl6pPr marL="2483968" indent="0">
              <a:buNone/>
              <a:defRPr sz="1087"/>
            </a:lvl6pPr>
            <a:lvl7pPr marL="2980761" indent="0">
              <a:buNone/>
              <a:defRPr sz="1087"/>
            </a:lvl7pPr>
            <a:lvl8pPr marL="3477555" indent="0">
              <a:buNone/>
              <a:defRPr sz="1087"/>
            </a:lvl8pPr>
            <a:lvl9pPr marL="3974348" indent="0">
              <a:buNone/>
              <a:defRPr sz="108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C4BE9-3078-416E-850B-8AA89C45843F}" type="datetimeFigureOut">
              <a:rPr lang="LID4096" smtClean="0"/>
              <a:t>11/22/2023</a:t>
            </a:fld>
            <a:endParaRPr lang="LID4096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6C220-5BDA-4F4E-9A0E-5C479A80DBF0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373547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069" y="496782"/>
            <a:ext cx="3366978" cy="1738736"/>
          </a:xfrm>
        </p:spPr>
        <p:txBody>
          <a:bodyPr anchor="b"/>
          <a:lstStyle>
            <a:lvl1pPr>
              <a:defRPr sz="347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38105" y="1072912"/>
            <a:ext cx="5284946" cy="5295555"/>
          </a:xfrm>
        </p:spPr>
        <p:txBody>
          <a:bodyPr anchor="t"/>
          <a:lstStyle>
            <a:lvl1pPr marL="0" indent="0">
              <a:buNone/>
              <a:defRPr sz="3477"/>
            </a:lvl1pPr>
            <a:lvl2pPr marL="496794" indent="0">
              <a:buNone/>
              <a:defRPr sz="3042"/>
            </a:lvl2pPr>
            <a:lvl3pPr marL="993587" indent="0">
              <a:buNone/>
              <a:defRPr sz="2608"/>
            </a:lvl3pPr>
            <a:lvl4pPr marL="1490381" indent="0">
              <a:buNone/>
              <a:defRPr sz="2173"/>
            </a:lvl4pPr>
            <a:lvl5pPr marL="1987174" indent="0">
              <a:buNone/>
              <a:defRPr sz="2173"/>
            </a:lvl5pPr>
            <a:lvl6pPr marL="2483968" indent="0">
              <a:buNone/>
              <a:defRPr sz="2173"/>
            </a:lvl6pPr>
            <a:lvl7pPr marL="2980761" indent="0">
              <a:buNone/>
              <a:defRPr sz="2173"/>
            </a:lvl7pPr>
            <a:lvl8pPr marL="3477555" indent="0">
              <a:buNone/>
              <a:defRPr sz="2173"/>
            </a:lvl8pPr>
            <a:lvl9pPr marL="3974348" indent="0">
              <a:buNone/>
              <a:defRPr sz="2173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9069" y="2235517"/>
            <a:ext cx="3366978" cy="4141573"/>
          </a:xfrm>
        </p:spPr>
        <p:txBody>
          <a:bodyPr/>
          <a:lstStyle>
            <a:lvl1pPr marL="0" indent="0">
              <a:buNone/>
              <a:defRPr sz="1739"/>
            </a:lvl1pPr>
            <a:lvl2pPr marL="496794" indent="0">
              <a:buNone/>
              <a:defRPr sz="1521"/>
            </a:lvl2pPr>
            <a:lvl3pPr marL="993587" indent="0">
              <a:buNone/>
              <a:defRPr sz="1304"/>
            </a:lvl3pPr>
            <a:lvl4pPr marL="1490381" indent="0">
              <a:buNone/>
              <a:defRPr sz="1087"/>
            </a:lvl4pPr>
            <a:lvl5pPr marL="1987174" indent="0">
              <a:buNone/>
              <a:defRPr sz="1087"/>
            </a:lvl5pPr>
            <a:lvl6pPr marL="2483968" indent="0">
              <a:buNone/>
              <a:defRPr sz="1087"/>
            </a:lvl6pPr>
            <a:lvl7pPr marL="2980761" indent="0">
              <a:buNone/>
              <a:defRPr sz="1087"/>
            </a:lvl7pPr>
            <a:lvl8pPr marL="3477555" indent="0">
              <a:buNone/>
              <a:defRPr sz="1087"/>
            </a:lvl8pPr>
            <a:lvl9pPr marL="3974348" indent="0">
              <a:buNone/>
              <a:defRPr sz="108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C4BE9-3078-416E-850B-8AA89C45843F}" type="datetimeFigureOut">
              <a:rPr lang="LID4096" smtClean="0"/>
              <a:t>11/22/2023</a:t>
            </a:fld>
            <a:endParaRPr lang="LID4096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6C220-5BDA-4F4E-9A0E-5C479A80DBF0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576319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7709" y="396737"/>
            <a:ext cx="9003983" cy="14403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7709" y="1983677"/>
            <a:ext cx="9003983" cy="47280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7709" y="6906647"/>
            <a:ext cx="2348865" cy="3967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7C4BE9-3078-416E-850B-8AA89C45843F}" type="datetimeFigureOut">
              <a:rPr lang="LID4096" smtClean="0"/>
              <a:t>11/22/2023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58051" y="6906647"/>
            <a:ext cx="3523298" cy="3967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0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72826" y="6906647"/>
            <a:ext cx="2348865" cy="3967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86C220-5BDA-4F4E-9A0E-5C479A80DBF0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43358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93587" rtl="0" eaLnBrk="1" latinLnBrk="0" hangingPunct="1">
        <a:lnSpc>
          <a:spcPct val="90000"/>
        </a:lnSpc>
        <a:spcBef>
          <a:spcPct val="0"/>
        </a:spcBef>
        <a:buNone/>
        <a:defRPr sz="478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8397" indent="-248397" algn="l" defTabSz="993587" rtl="0" eaLnBrk="1" latinLnBrk="0" hangingPunct="1">
        <a:lnSpc>
          <a:spcPct val="90000"/>
        </a:lnSpc>
        <a:spcBef>
          <a:spcPts val="1087"/>
        </a:spcBef>
        <a:buFont typeface="Arial" panose="020B0604020202020204" pitchFamily="34" charset="0"/>
        <a:buChar char="•"/>
        <a:defRPr sz="3042" kern="1200">
          <a:solidFill>
            <a:schemeClr val="tx1"/>
          </a:solidFill>
          <a:latin typeface="+mn-lt"/>
          <a:ea typeface="+mn-ea"/>
          <a:cs typeface="+mn-cs"/>
        </a:defRPr>
      </a:lvl1pPr>
      <a:lvl2pPr marL="745190" indent="-248397" algn="l" defTabSz="993587" rtl="0" eaLnBrk="1" latinLnBrk="0" hangingPunct="1">
        <a:lnSpc>
          <a:spcPct val="90000"/>
        </a:lnSpc>
        <a:spcBef>
          <a:spcPts val="543"/>
        </a:spcBef>
        <a:buFont typeface="Arial" panose="020B0604020202020204" pitchFamily="34" charset="0"/>
        <a:buChar char="•"/>
        <a:defRPr sz="2608" kern="1200">
          <a:solidFill>
            <a:schemeClr val="tx1"/>
          </a:solidFill>
          <a:latin typeface="+mn-lt"/>
          <a:ea typeface="+mn-ea"/>
          <a:cs typeface="+mn-cs"/>
        </a:defRPr>
      </a:lvl2pPr>
      <a:lvl3pPr marL="1241984" indent="-248397" algn="l" defTabSz="993587" rtl="0" eaLnBrk="1" latinLnBrk="0" hangingPunct="1">
        <a:lnSpc>
          <a:spcPct val="90000"/>
        </a:lnSpc>
        <a:spcBef>
          <a:spcPts val="543"/>
        </a:spcBef>
        <a:buFont typeface="Arial" panose="020B0604020202020204" pitchFamily="34" charset="0"/>
        <a:buChar char="•"/>
        <a:defRPr sz="2173" kern="1200">
          <a:solidFill>
            <a:schemeClr val="tx1"/>
          </a:solidFill>
          <a:latin typeface="+mn-lt"/>
          <a:ea typeface="+mn-ea"/>
          <a:cs typeface="+mn-cs"/>
        </a:defRPr>
      </a:lvl3pPr>
      <a:lvl4pPr marL="1738777" indent="-248397" algn="l" defTabSz="993587" rtl="0" eaLnBrk="1" latinLnBrk="0" hangingPunct="1">
        <a:lnSpc>
          <a:spcPct val="90000"/>
        </a:lnSpc>
        <a:spcBef>
          <a:spcPts val="543"/>
        </a:spcBef>
        <a:buFont typeface="Arial" panose="020B0604020202020204" pitchFamily="34" charset="0"/>
        <a:buChar char="•"/>
        <a:defRPr sz="1956" kern="1200">
          <a:solidFill>
            <a:schemeClr val="tx1"/>
          </a:solidFill>
          <a:latin typeface="+mn-lt"/>
          <a:ea typeface="+mn-ea"/>
          <a:cs typeface="+mn-cs"/>
        </a:defRPr>
      </a:lvl4pPr>
      <a:lvl5pPr marL="2235571" indent="-248397" algn="l" defTabSz="993587" rtl="0" eaLnBrk="1" latinLnBrk="0" hangingPunct="1">
        <a:lnSpc>
          <a:spcPct val="90000"/>
        </a:lnSpc>
        <a:spcBef>
          <a:spcPts val="543"/>
        </a:spcBef>
        <a:buFont typeface="Arial" panose="020B0604020202020204" pitchFamily="34" charset="0"/>
        <a:buChar char="•"/>
        <a:defRPr sz="1956" kern="1200">
          <a:solidFill>
            <a:schemeClr val="tx1"/>
          </a:solidFill>
          <a:latin typeface="+mn-lt"/>
          <a:ea typeface="+mn-ea"/>
          <a:cs typeface="+mn-cs"/>
        </a:defRPr>
      </a:lvl5pPr>
      <a:lvl6pPr marL="2732364" indent="-248397" algn="l" defTabSz="993587" rtl="0" eaLnBrk="1" latinLnBrk="0" hangingPunct="1">
        <a:lnSpc>
          <a:spcPct val="90000"/>
        </a:lnSpc>
        <a:spcBef>
          <a:spcPts val="543"/>
        </a:spcBef>
        <a:buFont typeface="Arial" panose="020B0604020202020204" pitchFamily="34" charset="0"/>
        <a:buChar char="•"/>
        <a:defRPr sz="1956" kern="1200">
          <a:solidFill>
            <a:schemeClr val="tx1"/>
          </a:solidFill>
          <a:latin typeface="+mn-lt"/>
          <a:ea typeface="+mn-ea"/>
          <a:cs typeface="+mn-cs"/>
        </a:defRPr>
      </a:lvl6pPr>
      <a:lvl7pPr marL="3229158" indent="-248397" algn="l" defTabSz="993587" rtl="0" eaLnBrk="1" latinLnBrk="0" hangingPunct="1">
        <a:lnSpc>
          <a:spcPct val="90000"/>
        </a:lnSpc>
        <a:spcBef>
          <a:spcPts val="543"/>
        </a:spcBef>
        <a:buFont typeface="Arial" panose="020B0604020202020204" pitchFamily="34" charset="0"/>
        <a:buChar char="•"/>
        <a:defRPr sz="1956" kern="1200">
          <a:solidFill>
            <a:schemeClr val="tx1"/>
          </a:solidFill>
          <a:latin typeface="+mn-lt"/>
          <a:ea typeface="+mn-ea"/>
          <a:cs typeface="+mn-cs"/>
        </a:defRPr>
      </a:lvl7pPr>
      <a:lvl8pPr marL="3725951" indent="-248397" algn="l" defTabSz="993587" rtl="0" eaLnBrk="1" latinLnBrk="0" hangingPunct="1">
        <a:lnSpc>
          <a:spcPct val="90000"/>
        </a:lnSpc>
        <a:spcBef>
          <a:spcPts val="543"/>
        </a:spcBef>
        <a:buFont typeface="Arial" panose="020B0604020202020204" pitchFamily="34" charset="0"/>
        <a:buChar char="•"/>
        <a:defRPr sz="1956" kern="1200">
          <a:solidFill>
            <a:schemeClr val="tx1"/>
          </a:solidFill>
          <a:latin typeface="+mn-lt"/>
          <a:ea typeface="+mn-ea"/>
          <a:cs typeface="+mn-cs"/>
        </a:defRPr>
      </a:lvl8pPr>
      <a:lvl9pPr marL="4222745" indent="-248397" algn="l" defTabSz="993587" rtl="0" eaLnBrk="1" latinLnBrk="0" hangingPunct="1">
        <a:lnSpc>
          <a:spcPct val="90000"/>
        </a:lnSpc>
        <a:spcBef>
          <a:spcPts val="543"/>
        </a:spcBef>
        <a:buFont typeface="Arial" panose="020B0604020202020204" pitchFamily="34" charset="0"/>
        <a:buChar char="•"/>
        <a:defRPr sz="195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93587" rtl="0" eaLnBrk="1" latinLnBrk="0" hangingPunct="1">
        <a:defRPr sz="1956" kern="1200">
          <a:solidFill>
            <a:schemeClr val="tx1"/>
          </a:solidFill>
          <a:latin typeface="+mn-lt"/>
          <a:ea typeface="+mn-ea"/>
          <a:cs typeface="+mn-cs"/>
        </a:defRPr>
      </a:lvl1pPr>
      <a:lvl2pPr marL="496794" algn="l" defTabSz="993587" rtl="0" eaLnBrk="1" latinLnBrk="0" hangingPunct="1">
        <a:defRPr sz="1956" kern="1200">
          <a:solidFill>
            <a:schemeClr val="tx1"/>
          </a:solidFill>
          <a:latin typeface="+mn-lt"/>
          <a:ea typeface="+mn-ea"/>
          <a:cs typeface="+mn-cs"/>
        </a:defRPr>
      </a:lvl2pPr>
      <a:lvl3pPr marL="993587" algn="l" defTabSz="993587" rtl="0" eaLnBrk="1" latinLnBrk="0" hangingPunct="1">
        <a:defRPr sz="1956" kern="1200">
          <a:solidFill>
            <a:schemeClr val="tx1"/>
          </a:solidFill>
          <a:latin typeface="+mn-lt"/>
          <a:ea typeface="+mn-ea"/>
          <a:cs typeface="+mn-cs"/>
        </a:defRPr>
      </a:lvl3pPr>
      <a:lvl4pPr marL="1490381" algn="l" defTabSz="993587" rtl="0" eaLnBrk="1" latinLnBrk="0" hangingPunct="1">
        <a:defRPr sz="1956" kern="1200">
          <a:solidFill>
            <a:schemeClr val="tx1"/>
          </a:solidFill>
          <a:latin typeface="+mn-lt"/>
          <a:ea typeface="+mn-ea"/>
          <a:cs typeface="+mn-cs"/>
        </a:defRPr>
      </a:lvl4pPr>
      <a:lvl5pPr marL="1987174" algn="l" defTabSz="993587" rtl="0" eaLnBrk="1" latinLnBrk="0" hangingPunct="1">
        <a:defRPr sz="1956" kern="1200">
          <a:solidFill>
            <a:schemeClr val="tx1"/>
          </a:solidFill>
          <a:latin typeface="+mn-lt"/>
          <a:ea typeface="+mn-ea"/>
          <a:cs typeface="+mn-cs"/>
        </a:defRPr>
      </a:lvl5pPr>
      <a:lvl6pPr marL="2483968" algn="l" defTabSz="993587" rtl="0" eaLnBrk="1" latinLnBrk="0" hangingPunct="1">
        <a:defRPr sz="1956" kern="1200">
          <a:solidFill>
            <a:schemeClr val="tx1"/>
          </a:solidFill>
          <a:latin typeface="+mn-lt"/>
          <a:ea typeface="+mn-ea"/>
          <a:cs typeface="+mn-cs"/>
        </a:defRPr>
      </a:lvl6pPr>
      <a:lvl7pPr marL="2980761" algn="l" defTabSz="993587" rtl="0" eaLnBrk="1" latinLnBrk="0" hangingPunct="1">
        <a:defRPr sz="1956" kern="1200">
          <a:solidFill>
            <a:schemeClr val="tx1"/>
          </a:solidFill>
          <a:latin typeface="+mn-lt"/>
          <a:ea typeface="+mn-ea"/>
          <a:cs typeface="+mn-cs"/>
        </a:defRPr>
      </a:lvl7pPr>
      <a:lvl8pPr marL="3477555" algn="l" defTabSz="993587" rtl="0" eaLnBrk="1" latinLnBrk="0" hangingPunct="1">
        <a:defRPr sz="1956" kern="1200">
          <a:solidFill>
            <a:schemeClr val="tx1"/>
          </a:solidFill>
          <a:latin typeface="+mn-lt"/>
          <a:ea typeface="+mn-ea"/>
          <a:cs typeface="+mn-cs"/>
        </a:defRPr>
      </a:lvl8pPr>
      <a:lvl9pPr marL="3974348" algn="l" defTabSz="993587" rtl="0" eaLnBrk="1" latinLnBrk="0" hangingPunct="1">
        <a:defRPr sz="195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4335C83-C6B9-4631-BD09-79EAA0C894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346" b="8370"/>
          <a:stretch/>
        </p:blipFill>
        <p:spPr>
          <a:xfrm>
            <a:off x="4303970" y="3933887"/>
            <a:ext cx="3467322" cy="3191010"/>
          </a:xfrm>
          <a:prstGeom prst="round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A4DFA0C1-C426-4AAD-A597-72D3619FBB98}"/>
              </a:ext>
            </a:extLst>
          </p:cNvPr>
          <p:cNvSpPr/>
          <p:nvPr/>
        </p:nvSpPr>
        <p:spPr>
          <a:xfrm>
            <a:off x="4209385" y="270382"/>
            <a:ext cx="3561907" cy="3364355"/>
          </a:xfrm>
          <a:prstGeom prst="roundRect">
            <a:avLst/>
          </a:prstGeom>
          <a:noFill/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5D785B-1147-46FE-B188-0EF5FBB96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078" y="270382"/>
            <a:ext cx="3434316" cy="3227627"/>
          </a:xfrm>
          <a:prstGeom prst="round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6977236-71CF-4457-8BDA-2ADE6B5D10B6}"/>
              </a:ext>
            </a:extLst>
          </p:cNvPr>
          <p:cNvSpPr/>
          <p:nvPr/>
        </p:nvSpPr>
        <p:spPr>
          <a:xfrm>
            <a:off x="435935" y="2509284"/>
            <a:ext cx="3072809" cy="712381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FFC127-B3C3-47E5-9E0B-B52A828B469D}"/>
              </a:ext>
            </a:extLst>
          </p:cNvPr>
          <p:cNvSpPr txBox="1"/>
          <p:nvPr/>
        </p:nvSpPr>
        <p:spPr>
          <a:xfrm>
            <a:off x="435935" y="2668772"/>
            <a:ext cx="2955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dirty="0">
                <a:latin typeface="Ametist " panose="02000503020000020003" pitchFamily="2" charset="0"/>
              </a:rPr>
              <a:t>Гүлді өңір</a:t>
            </a:r>
            <a:endParaRPr lang="LID4096" sz="2400" dirty="0">
              <a:latin typeface="Ametist " panose="02000503020000020003" pitchFamily="2" charset="0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7105D139-2F99-4D33-8F5F-1762C768B59F}"/>
              </a:ext>
            </a:extLst>
          </p:cNvPr>
          <p:cNvSpPr/>
          <p:nvPr/>
        </p:nvSpPr>
        <p:spPr>
          <a:xfrm>
            <a:off x="283976" y="133654"/>
            <a:ext cx="3561907" cy="3364355"/>
          </a:xfrm>
          <a:prstGeom prst="roundRect">
            <a:avLst/>
          </a:prstGeom>
          <a:noFill/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E3E7A75-94D1-478A-BE98-60172834DD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3970" y="326828"/>
            <a:ext cx="3372736" cy="3239543"/>
          </a:xfrm>
          <a:prstGeom prst="round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C01523A-BEF2-4C18-BDCB-3EDC382F327D}"/>
              </a:ext>
            </a:extLst>
          </p:cNvPr>
          <p:cNvSpPr/>
          <p:nvPr/>
        </p:nvSpPr>
        <p:spPr>
          <a:xfrm>
            <a:off x="4447954" y="2509284"/>
            <a:ext cx="3072809" cy="712381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E40E39-2C51-43E0-9937-49419E9C6DBD}"/>
              </a:ext>
            </a:extLst>
          </p:cNvPr>
          <p:cNvSpPr txBox="1"/>
          <p:nvPr/>
        </p:nvSpPr>
        <p:spPr>
          <a:xfrm>
            <a:off x="4447954" y="2668772"/>
            <a:ext cx="2955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dirty="0">
                <a:latin typeface="Ametist " panose="02000503020000020003" pitchFamily="2" charset="0"/>
              </a:rPr>
              <a:t>Дәмді тағам</a:t>
            </a:r>
            <a:endParaRPr lang="LID4096" sz="2400" dirty="0">
              <a:latin typeface="Ametist " panose="02000503020000020003" pitchFamily="2" charset="0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9B073AAF-430D-4294-AB56-D6BA38F0ECBE}"/>
              </a:ext>
            </a:extLst>
          </p:cNvPr>
          <p:cNvSpPr/>
          <p:nvPr/>
        </p:nvSpPr>
        <p:spPr>
          <a:xfrm>
            <a:off x="287078" y="3885353"/>
            <a:ext cx="3561907" cy="3364355"/>
          </a:xfrm>
          <a:prstGeom prst="roundRect">
            <a:avLst/>
          </a:prstGeom>
          <a:noFill/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1026" name="Picture 2" descr="https://brod.kz/new-uploads/users/246/KOZHA/09123011095044799_f21_2.jpg">
            <a:extLst>
              <a:ext uri="{FF2B5EF4-FFF2-40B4-BE49-F238E27FC236}">
                <a16:creationId xmlns:a16="http://schemas.microsoft.com/office/drawing/2014/main" id="{93A87113-A51F-4F1B-BDD5-24ADB1F2A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05" y="3980335"/>
            <a:ext cx="3362989" cy="320100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BB8DE9C-5DEA-4ECE-8D4E-445832FC4381}"/>
              </a:ext>
            </a:extLst>
          </p:cNvPr>
          <p:cNvSpPr/>
          <p:nvPr/>
        </p:nvSpPr>
        <p:spPr>
          <a:xfrm>
            <a:off x="520996" y="6215319"/>
            <a:ext cx="3072809" cy="712381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BA4045-E6C6-46F2-9E5A-D4122A85E26F}"/>
              </a:ext>
            </a:extLst>
          </p:cNvPr>
          <p:cNvSpPr txBox="1"/>
          <p:nvPr/>
        </p:nvSpPr>
        <p:spPr>
          <a:xfrm>
            <a:off x="520996" y="6374807"/>
            <a:ext cx="2955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dirty="0">
                <a:latin typeface="Ametist " panose="02000503020000020003" pitchFamily="2" charset="0"/>
              </a:rPr>
              <a:t>Шексіз ақыл</a:t>
            </a:r>
            <a:endParaRPr lang="LID4096" sz="2400" dirty="0">
              <a:latin typeface="Ametist " panose="02000503020000020003" pitchFamily="2" charset="0"/>
            </a:endParaRP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0C23064E-1538-4399-AFD6-1D45A0C72499}"/>
              </a:ext>
            </a:extLst>
          </p:cNvPr>
          <p:cNvSpPr/>
          <p:nvPr/>
        </p:nvSpPr>
        <p:spPr>
          <a:xfrm>
            <a:off x="4303970" y="3816988"/>
            <a:ext cx="3561907" cy="3364355"/>
          </a:xfrm>
          <a:prstGeom prst="roundRect">
            <a:avLst/>
          </a:prstGeom>
          <a:noFill/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42EDCF4-B213-48D7-948C-3AAE9BAD1523}"/>
              </a:ext>
            </a:extLst>
          </p:cNvPr>
          <p:cNvSpPr/>
          <p:nvPr/>
        </p:nvSpPr>
        <p:spPr>
          <a:xfrm>
            <a:off x="4603897" y="6215319"/>
            <a:ext cx="3072809" cy="712381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1EC1417-33BF-4A5A-9C4E-12F23E590AE0}"/>
              </a:ext>
            </a:extLst>
          </p:cNvPr>
          <p:cNvSpPr txBox="1"/>
          <p:nvPr/>
        </p:nvSpPr>
        <p:spPr>
          <a:xfrm>
            <a:off x="4603897" y="6374807"/>
            <a:ext cx="2955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dirty="0">
                <a:latin typeface="Ametist " panose="02000503020000020003" pitchFamily="2" charset="0"/>
              </a:rPr>
              <a:t>Әдепсіз бала</a:t>
            </a:r>
            <a:endParaRPr lang="LID4096" sz="2400" dirty="0">
              <a:latin typeface="Ametist 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9202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4335C83-C6B9-4631-BD09-79EAA0C894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346" b="8370"/>
          <a:stretch/>
        </p:blipFill>
        <p:spPr>
          <a:xfrm>
            <a:off x="4303970" y="3933887"/>
            <a:ext cx="3467322" cy="3191010"/>
          </a:xfrm>
          <a:prstGeom prst="round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A4DFA0C1-C426-4AAD-A597-72D3619FBB98}"/>
              </a:ext>
            </a:extLst>
          </p:cNvPr>
          <p:cNvSpPr/>
          <p:nvPr/>
        </p:nvSpPr>
        <p:spPr>
          <a:xfrm>
            <a:off x="4209385" y="270382"/>
            <a:ext cx="3561907" cy="3364355"/>
          </a:xfrm>
          <a:prstGeom prst="roundRect">
            <a:avLst/>
          </a:prstGeom>
          <a:noFill/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5D785B-1147-46FE-B188-0EF5FBB96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078" y="270382"/>
            <a:ext cx="3434316" cy="3227627"/>
          </a:xfrm>
          <a:prstGeom prst="round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6977236-71CF-4457-8BDA-2ADE6B5D10B6}"/>
              </a:ext>
            </a:extLst>
          </p:cNvPr>
          <p:cNvSpPr/>
          <p:nvPr/>
        </p:nvSpPr>
        <p:spPr>
          <a:xfrm>
            <a:off x="435935" y="2509284"/>
            <a:ext cx="3072809" cy="712381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FFC127-B3C3-47E5-9E0B-B52A828B469D}"/>
              </a:ext>
            </a:extLst>
          </p:cNvPr>
          <p:cNvSpPr txBox="1"/>
          <p:nvPr/>
        </p:nvSpPr>
        <p:spPr>
          <a:xfrm>
            <a:off x="435935" y="2668772"/>
            <a:ext cx="2955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dirty="0">
                <a:latin typeface="Ametist " panose="02000503020000020003" pitchFamily="2" charset="0"/>
              </a:rPr>
              <a:t>Өнерлі жігіт</a:t>
            </a:r>
            <a:endParaRPr lang="LID4096" sz="2400" dirty="0">
              <a:latin typeface="Ametist " panose="02000503020000020003" pitchFamily="2" charset="0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7105D139-2F99-4D33-8F5F-1762C768B59F}"/>
              </a:ext>
            </a:extLst>
          </p:cNvPr>
          <p:cNvSpPr/>
          <p:nvPr/>
        </p:nvSpPr>
        <p:spPr>
          <a:xfrm>
            <a:off x="283976" y="133654"/>
            <a:ext cx="3561907" cy="3364355"/>
          </a:xfrm>
          <a:prstGeom prst="roundRect">
            <a:avLst/>
          </a:prstGeom>
          <a:noFill/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E3E7A75-94D1-478A-BE98-60172834DD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3970" y="326828"/>
            <a:ext cx="3372736" cy="3239543"/>
          </a:xfrm>
          <a:prstGeom prst="round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C01523A-BEF2-4C18-BDCB-3EDC382F327D}"/>
              </a:ext>
            </a:extLst>
          </p:cNvPr>
          <p:cNvSpPr/>
          <p:nvPr/>
        </p:nvSpPr>
        <p:spPr>
          <a:xfrm>
            <a:off x="4447954" y="2509284"/>
            <a:ext cx="3072809" cy="712381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E40E39-2C51-43E0-9937-49419E9C6DBD}"/>
              </a:ext>
            </a:extLst>
          </p:cNvPr>
          <p:cNvSpPr txBox="1"/>
          <p:nvPr/>
        </p:nvSpPr>
        <p:spPr>
          <a:xfrm>
            <a:off x="4447954" y="2668772"/>
            <a:ext cx="2955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dirty="0">
                <a:latin typeface="Ametist " panose="02000503020000020003" pitchFamily="2" charset="0"/>
              </a:rPr>
              <a:t>Кестелі орамал</a:t>
            </a:r>
            <a:endParaRPr lang="LID4096" sz="2400" dirty="0">
              <a:latin typeface="Ametist " panose="02000503020000020003" pitchFamily="2" charset="0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9B073AAF-430D-4294-AB56-D6BA38F0ECBE}"/>
              </a:ext>
            </a:extLst>
          </p:cNvPr>
          <p:cNvSpPr/>
          <p:nvPr/>
        </p:nvSpPr>
        <p:spPr>
          <a:xfrm>
            <a:off x="287078" y="3885353"/>
            <a:ext cx="3561907" cy="3364355"/>
          </a:xfrm>
          <a:prstGeom prst="roundRect">
            <a:avLst/>
          </a:prstGeom>
          <a:noFill/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1026" name="Picture 2" descr="https://brod.kz/new-uploads/users/246/KOZHA/09123011095044799_f21_2.jpg">
            <a:extLst>
              <a:ext uri="{FF2B5EF4-FFF2-40B4-BE49-F238E27FC236}">
                <a16:creationId xmlns:a16="http://schemas.microsoft.com/office/drawing/2014/main" id="{93A87113-A51F-4F1B-BDD5-24ADB1F2A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05" y="3980335"/>
            <a:ext cx="3362989" cy="320100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BB8DE9C-5DEA-4ECE-8D4E-445832FC4381}"/>
              </a:ext>
            </a:extLst>
          </p:cNvPr>
          <p:cNvSpPr/>
          <p:nvPr/>
        </p:nvSpPr>
        <p:spPr>
          <a:xfrm>
            <a:off x="520996" y="6215319"/>
            <a:ext cx="3072809" cy="712381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BA4045-E6C6-46F2-9E5A-D4122A85E26F}"/>
              </a:ext>
            </a:extLst>
          </p:cNvPr>
          <p:cNvSpPr txBox="1"/>
          <p:nvPr/>
        </p:nvSpPr>
        <p:spPr>
          <a:xfrm>
            <a:off x="520996" y="6374807"/>
            <a:ext cx="2955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dirty="0">
                <a:latin typeface="Ametist " panose="02000503020000020003" pitchFamily="2" charset="0"/>
              </a:rPr>
              <a:t>Ақылды қыз</a:t>
            </a:r>
            <a:endParaRPr lang="LID4096" sz="2400" dirty="0">
              <a:latin typeface="Ametist " panose="02000503020000020003" pitchFamily="2" charset="0"/>
            </a:endParaRP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0C23064E-1538-4399-AFD6-1D45A0C72499}"/>
              </a:ext>
            </a:extLst>
          </p:cNvPr>
          <p:cNvSpPr/>
          <p:nvPr/>
        </p:nvSpPr>
        <p:spPr>
          <a:xfrm>
            <a:off x="4303970" y="3816988"/>
            <a:ext cx="3561907" cy="3364355"/>
          </a:xfrm>
          <a:prstGeom prst="roundRect">
            <a:avLst/>
          </a:prstGeom>
          <a:noFill/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42EDCF4-B213-48D7-948C-3AAE9BAD1523}"/>
              </a:ext>
            </a:extLst>
          </p:cNvPr>
          <p:cNvSpPr/>
          <p:nvPr/>
        </p:nvSpPr>
        <p:spPr>
          <a:xfrm>
            <a:off x="4603897" y="6215319"/>
            <a:ext cx="3072809" cy="712381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1EC1417-33BF-4A5A-9C4E-12F23E590AE0}"/>
              </a:ext>
            </a:extLst>
          </p:cNvPr>
          <p:cNvSpPr txBox="1"/>
          <p:nvPr/>
        </p:nvSpPr>
        <p:spPr>
          <a:xfrm>
            <a:off x="4603897" y="6374807"/>
            <a:ext cx="2955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dirty="0">
                <a:latin typeface="Ametist " panose="02000503020000020003" pitchFamily="2" charset="0"/>
              </a:rPr>
              <a:t>Сусыз жер</a:t>
            </a:r>
            <a:endParaRPr lang="LID4096" sz="2400" dirty="0">
              <a:latin typeface="Ametist 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035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55D0CBD-1C67-480B-843C-28990C0D2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6950" y="3725863"/>
            <a:ext cx="3639627" cy="344453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7844C9B-ECD1-4253-9C4E-7107C18C6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49" y="206690"/>
            <a:ext cx="3639627" cy="344453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05E8236-67B0-4B0A-B85E-D5502D1D9E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629" y="361171"/>
            <a:ext cx="3221665" cy="3168838"/>
          </a:xfrm>
          <a:prstGeom prst="round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9B2CC86-7CE9-42A2-ABD9-957759979DBA}"/>
              </a:ext>
            </a:extLst>
          </p:cNvPr>
          <p:cNvSpPr/>
          <p:nvPr/>
        </p:nvSpPr>
        <p:spPr>
          <a:xfrm>
            <a:off x="461629" y="2522048"/>
            <a:ext cx="3072809" cy="712381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77DCC0-4E98-4BE5-927F-3A42556EECA5}"/>
              </a:ext>
            </a:extLst>
          </p:cNvPr>
          <p:cNvSpPr txBox="1"/>
          <p:nvPr/>
        </p:nvSpPr>
        <p:spPr>
          <a:xfrm>
            <a:off x="461629" y="2681536"/>
            <a:ext cx="2955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dirty="0">
                <a:latin typeface="Ametist " panose="02000503020000020003" pitchFamily="2" charset="0"/>
              </a:rPr>
              <a:t>Үлкен мектеп</a:t>
            </a:r>
            <a:endParaRPr lang="LID4096" sz="2400" dirty="0">
              <a:latin typeface="Ametist " panose="02000503020000020003" pitchFamily="2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00A12A4-6D93-4BD3-B752-0BE822050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0239" y="206689"/>
            <a:ext cx="3639627" cy="344453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204D719-CC9F-4795-85D6-5061ED00A6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8085" y="361171"/>
            <a:ext cx="3317358" cy="3168838"/>
          </a:xfrm>
          <a:prstGeom prst="round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3146964-1071-4445-961C-E402E925268A}"/>
              </a:ext>
            </a:extLst>
          </p:cNvPr>
          <p:cNvSpPr/>
          <p:nvPr/>
        </p:nvSpPr>
        <p:spPr>
          <a:xfrm>
            <a:off x="4420485" y="2630505"/>
            <a:ext cx="3072809" cy="712381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10FFF6-A71E-4063-8B65-50B01B20E5E3}"/>
              </a:ext>
            </a:extLst>
          </p:cNvPr>
          <p:cNvSpPr txBox="1"/>
          <p:nvPr/>
        </p:nvSpPr>
        <p:spPr>
          <a:xfrm>
            <a:off x="4420485" y="2789993"/>
            <a:ext cx="2955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dirty="0">
                <a:latin typeface="Ametist " panose="02000503020000020003" pitchFamily="2" charset="0"/>
              </a:rPr>
              <a:t>Таза сынып</a:t>
            </a:r>
            <a:endParaRPr lang="LID4096" sz="2400" dirty="0">
              <a:latin typeface="Ametist " panose="02000503020000020003" pitchFamily="2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69B7967-29CA-4146-B66C-0201BE086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748" y="3810717"/>
            <a:ext cx="3639627" cy="344453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A990A6A-D2E5-4175-8024-EE75FC8CDE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692" y="3969702"/>
            <a:ext cx="3357234" cy="3120852"/>
          </a:xfrm>
          <a:prstGeom prst="round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FE2C25A-8253-40DD-A1A9-FEFB80989F13}"/>
              </a:ext>
            </a:extLst>
          </p:cNvPr>
          <p:cNvSpPr/>
          <p:nvPr/>
        </p:nvSpPr>
        <p:spPr>
          <a:xfrm>
            <a:off x="461629" y="6104334"/>
            <a:ext cx="3072809" cy="712381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46F289-4DF6-4F30-8A78-C916E2A77B9E}"/>
              </a:ext>
            </a:extLst>
          </p:cNvPr>
          <p:cNvSpPr txBox="1"/>
          <p:nvPr/>
        </p:nvSpPr>
        <p:spPr>
          <a:xfrm>
            <a:off x="461629" y="6263822"/>
            <a:ext cx="2955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dirty="0">
                <a:latin typeface="Ametist " panose="02000503020000020003" pitchFamily="2" charset="0"/>
              </a:rPr>
              <a:t>Әдемі бала</a:t>
            </a:r>
            <a:endParaRPr lang="LID4096" sz="2400" dirty="0">
              <a:latin typeface="Ametist " panose="02000503020000020003" pitchFamily="2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91D27A0-38CB-44E6-8458-8CF4E37C50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8086" y="3881346"/>
            <a:ext cx="3317358" cy="3209207"/>
          </a:xfrm>
          <a:prstGeom prst="round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BC603DE-94F6-47C6-AE4F-2061C2AA9780}"/>
              </a:ext>
            </a:extLst>
          </p:cNvPr>
          <p:cNvSpPr/>
          <p:nvPr/>
        </p:nvSpPr>
        <p:spPr>
          <a:xfrm>
            <a:off x="4420485" y="6104334"/>
            <a:ext cx="3072809" cy="712381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DAE1A6-4980-4D55-90AC-8ADC3876FBC9}"/>
              </a:ext>
            </a:extLst>
          </p:cNvPr>
          <p:cNvSpPr txBox="1"/>
          <p:nvPr/>
        </p:nvSpPr>
        <p:spPr>
          <a:xfrm>
            <a:off x="4420485" y="6263822"/>
            <a:ext cx="2955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dirty="0">
                <a:latin typeface="Ametist " panose="02000503020000020003" pitchFamily="2" charset="0"/>
              </a:rPr>
              <a:t>Қызыл камзол</a:t>
            </a:r>
            <a:endParaRPr lang="LID4096" sz="2400" dirty="0">
              <a:latin typeface="Ametist 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9499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55D0CBD-1C67-480B-843C-28990C0D2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6950" y="3725863"/>
            <a:ext cx="3639627" cy="344453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7844C9B-ECD1-4253-9C4E-7107C18C6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49" y="206690"/>
            <a:ext cx="3639627" cy="344453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05E8236-67B0-4B0A-B85E-D5502D1D9E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629" y="361171"/>
            <a:ext cx="3221665" cy="3168838"/>
          </a:xfrm>
          <a:prstGeom prst="round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9B2CC86-7CE9-42A2-ABD9-957759979DBA}"/>
              </a:ext>
            </a:extLst>
          </p:cNvPr>
          <p:cNvSpPr/>
          <p:nvPr/>
        </p:nvSpPr>
        <p:spPr>
          <a:xfrm>
            <a:off x="461629" y="2522048"/>
            <a:ext cx="3072809" cy="712381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77DCC0-4E98-4BE5-927F-3A42556EECA5}"/>
              </a:ext>
            </a:extLst>
          </p:cNvPr>
          <p:cNvSpPr txBox="1"/>
          <p:nvPr/>
        </p:nvSpPr>
        <p:spPr>
          <a:xfrm>
            <a:off x="461629" y="2681536"/>
            <a:ext cx="2955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dirty="0">
                <a:latin typeface="Ametist " panose="02000503020000020003" pitchFamily="2" charset="0"/>
              </a:rPr>
              <a:t>Қымбат жібек</a:t>
            </a:r>
            <a:endParaRPr lang="LID4096" sz="2400" dirty="0">
              <a:latin typeface="Ametist " panose="02000503020000020003" pitchFamily="2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00A12A4-6D93-4BD3-B752-0BE822050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0239" y="206689"/>
            <a:ext cx="3639627" cy="344453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204D719-CC9F-4795-85D6-5061ED00A6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8085" y="361171"/>
            <a:ext cx="3317358" cy="3168838"/>
          </a:xfrm>
          <a:prstGeom prst="round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3146964-1071-4445-961C-E402E925268A}"/>
              </a:ext>
            </a:extLst>
          </p:cNvPr>
          <p:cNvSpPr/>
          <p:nvPr/>
        </p:nvSpPr>
        <p:spPr>
          <a:xfrm>
            <a:off x="4420485" y="2630505"/>
            <a:ext cx="3072809" cy="712381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10FFF6-A71E-4063-8B65-50B01B20E5E3}"/>
              </a:ext>
            </a:extLst>
          </p:cNvPr>
          <p:cNvSpPr txBox="1"/>
          <p:nvPr/>
        </p:nvSpPr>
        <p:spPr>
          <a:xfrm>
            <a:off x="4420485" y="2789993"/>
            <a:ext cx="2955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dirty="0">
                <a:latin typeface="Ametist " panose="02000503020000020003" pitchFamily="2" charset="0"/>
              </a:rPr>
              <a:t>Көкшіл аспан</a:t>
            </a:r>
            <a:endParaRPr lang="LID4096" sz="2400" dirty="0">
              <a:latin typeface="Ametist " panose="02000503020000020003" pitchFamily="2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69B7967-29CA-4146-B66C-0201BE086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748" y="3810717"/>
            <a:ext cx="3639627" cy="344453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A990A6A-D2E5-4175-8024-EE75FC8CDE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692" y="3969702"/>
            <a:ext cx="3357234" cy="3120852"/>
          </a:xfrm>
          <a:prstGeom prst="round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FE2C25A-8253-40DD-A1A9-FEFB80989F13}"/>
              </a:ext>
            </a:extLst>
          </p:cNvPr>
          <p:cNvSpPr/>
          <p:nvPr/>
        </p:nvSpPr>
        <p:spPr>
          <a:xfrm>
            <a:off x="461629" y="6104334"/>
            <a:ext cx="3072809" cy="712381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46F289-4DF6-4F30-8A78-C916E2A77B9E}"/>
              </a:ext>
            </a:extLst>
          </p:cNvPr>
          <p:cNvSpPr txBox="1"/>
          <p:nvPr/>
        </p:nvSpPr>
        <p:spPr>
          <a:xfrm>
            <a:off x="461629" y="6263822"/>
            <a:ext cx="2955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dirty="0">
                <a:latin typeface="Ametist " panose="02000503020000020003" pitchFamily="2" charset="0"/>
              </a:rPr>
              <a:t>Тәтті қылық</a:t>
            </a:r>
            <a:endParaRPr lang="LID4096" sz="2400" dirty="0">
              <a:latin typeface="Ametist " panose="02000503020000020003" pitchFamily="2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91D27A0-38CB-44E6-8458-8CF4E37C50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8086" y="3881346"/>
            <a:ext cx="3317358" cy="3209207"/>
          </a:xfrm>
          <a:prstGeom prst="round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BC603DE-94F6-47C6-AE4F-2061C2AA9780}"/>
              </a:ext>
            </a:extLst>
          </p:cNvPr>
          <p:cNvSpPr/>
          <p:nvPr/>
        </p:nvSpPr>
        <p:spPr>
          <a:xfrm>
            <a:off x="4420485" y="6104334"/>
            <a:ext cx="3072809" cy="712381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DAE1A6-4980-4D55-90AC-8ADC3876FBC9}"/>
              </a:ext>
            </a:extLst>
          </p:cNvPr>
          <p:cNvSpPr txBox="1"/>
          <p:nvPr/>
        </p:nvSpPr>
        <p:spPr>
          <a:xfrm>
            <a:off x="4420485" y="6263822"/>
            <a:ext cx="2955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dirty="0">
                <a:latin typeface="Ametist " panose="02000503020000020003" pitchFamily="2" charset="0"/>
              </a:rPr>
              <a:t>Сары уайым</a:t>
            </a:r>
            <a:endParaRPr lang="LID4096" sz="2400" dirty="0">
              <a:latin typeface="Ametist 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9280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317D6D3-679C-475A-AD7C-E8358D3BCA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328"/>
          <a:stretch/>
        </p:blipFill>
        <p:spPr>
          <a:xfrm>
            <a:off x="0" y="138223"/>
            <a:ext cx="10439400" cy="7155712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07D632A6-7CC2-4389-9C3F-2DB986CCDBB4}"/>
              </a:ext>
            </a:extLst>
          </p:cNvPr>
          <p:cNvSpPr/>
          <p:nvPr/>
        </p:nvSpPr>
        <p:spPr>
          <a:xfrm>
            <a:off x="3838353" y="2169042"/>
            <a:ext cx="2743200" cy="54226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798E03-5903-40C7-82E8-D9A48EEA1A95}"/>
              </a:ext>
            </a:extLst>
          </p:cNvPr>
          <p:cNvSpPr txBox="1"/>
          <p:nvPr/>
        </p:nvSpPr>
        <p:spPr>
          <a:xfrm>
            <a:off x="3965944" y="2169042"/>
            <a:ext cx="26156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800" b="1" dirty="0">
                <a:solidFill>
                  <a:schemeClr val="bg1"/>
                </a:solidFill>
                <a:latin typeface="Arial Black KZ" panose="020B0A04020102020204" pitchFamily="34" charset="0"/>
              </a:rPr>
              <a:t>МЕКТЕП</a:t>
            </a:r>
            <a:endParaRPr lang="LID4096" sz="2800" b="1" dirty="0">
              <a:solidFill>
                <a:schemeClr val="bg1"/>
              </a:solidFill>
              <a:latin typeface="Arial Black KZ" panose="020B0A04020102020204" pitchFamily="34" charset="0"/>
            </a:endParaRP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4252243D-18E1-4CB4-9A56-29EBE9D7972F}"/>
              </a:ext>
            </a:extLst>
          </p:cNvPr>
          <p:cNvSpPr/>
          <p:nvPr/>
        </p:nvSpPr>
        <p:spPr>
          <a:xfrm>
            <a:off x="903767" y="1063256"/>
            <a:ext cx="8580475" cy="8718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F1CC6F-2C68-441D-8599-27AF1E5B5727}"/>
              </a:ext>
            </a:extLst>
          </p:cNvPr>
          <p:cNvSpPr txBox="1"/>
          <p:nvPr/>
        </p:nvSpPr>
        <p:spPr>
          <a:xfrm>
            <a:off x="1105786" y="1254642"/>
            <a:ext cx="82083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3200" dirty="0">
                <a:solidFill>
                  <a:srgbClr val="FF0000"/>
                </a:solidFill>
                <a:latin typeface="Arial Black KZ" panose="020B0A04020102020204" pitchFamily="34" charset="0"/>
              </a:rPr>
              <a:t>САПАЛЫҚ СЫН ЕСІМ</a:t>
            </a:r>
            <a:endParaRPr lang="LID4096" sz="3200" dirty="0">
              <a:solidFill>
                <a:srgbClr val="FF0000"/>
              </a:solidFill>
              <a:latin typeface="Arial Black KZ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2101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317D6D3-679C-475A-AD7C-E8358D3BCA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328"/>
          <a:stretch/>
        </p:blipFill>
        <p:spPr>
          <a:xfrm>
            <a:off x="0" y="138223"/>
            <a:ext cx="10439400" cy="7155712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07D632A6-7CC2-4389-9C3F-2DB986CCDBB4}"/>
              </a:ext>
            </a:extLst>
          </p:cNvPr>
          <p:cNvSpPr/>
          <p:nvPr/>
        </p:nvSpPr>
        <p:spPr>
          <a:xfrm>
            <a:off x="3838353" y="2169042"/>
            <a:ext cx="2743200" cy="54226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798E03-5903-40C7-82E8-D9A48EEA1A95}"/>
              </a:ext>
            </a:extLst>
          </p:cNvPr>
          <p:cNvSpPr txBox="1"/>
          <p:nvPr/>
        </p:nvSpPr>
        <p:spPr>
          <a:xfrm>
            <a:off x="3965944" y="2169042"/>
            <a:ext cx="26156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800" b="1" dirty="0">
                <a:solidFill>
                  <a:schemeClr val="bg1"/>
                </a:solidFill>
                <a:latin typeface="Arial Black KZ" panose="020B0A04020102020204" pitchFamily="34" charset="0"/>
              </a:rPr>
              <a:t>МЕКТЕП</a:t>
            </a:r>
            <a:endParaRPr lang="LID4096" sz="2800" b="1" dirty="0">
              <a:solidFill>
                <a:schemeClr val="bg1"/>
              </a:solidFill>
              <a:latin typeface="Arial Black KZ" panose="020B0A04020102020204" pitchFamily="34" charset="0"/>
            </a:endParaRP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4252243D-18E1-4CB4-9A56-29EBE9D7972F}"/>
              </a:ext>
            </a:extLst>
          </p:cNvPr>
          <p:cNvSpPr/>
          <p:nvPr/>
        </p:nvSpPr>
        <p:spPr>
          <a:xfrm>
            <a:off x="903767" y="1063256"/>
            <a:ext cx="8580475" cy="8718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F1CC6F-2C68-441D-8599-27AF1E5B5727}"/>
              </a:ext>
            </a:extLst>
          </p:cNvPr>
          <p:cNvSpPr txBox="1"/>
          <p:nvPr/>
        </p:nvSpPr>
        <p:spPr>
          <a:xfrm>
            <a:off x="1105786" y="1254642"/>
            <a:ext cx="82083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3200" dirty="0">
                <a:solidFill>
                  <a:srgbClr val="FF0000"/>
                </a:solidFill>
                <a:latin typeface="Arial Black KZ" panose="020B0A04020102020204" pitchFamily="34" charset="0"/>
              </a:rPr>
              <a:t>ҚАТЫСТЫҚ СЫН ЕСІМ</a:t>
            </a:r>
            <a:endParaRPr lang="LID4096" sz="3200" dirty="0">
              <a:solidFill>
                <a:srgbClr val="FF0000"/>
              </a:solidFill>
              <a:latin typeface="Arial Black KZ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67271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98</TotalTime>
  <Words>40</Words>
  <Application>Microsoft Office PowerPoint</Application>
  <PresentationFormat>Произвольный</PresentationFormat>
  <Paragraphs>20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2" baseType="lpstr">
      <vt:lpstr>Ametist </vt:lpstr>
      <vt:lpstr>Arial</vt:lpstr>
      <vt:lpstr>Arial Black KZ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 t</dc:creator>
  <cp:lastModifiedBy>t t</cp:lastModifiedBy>
  <cp:revision>5</cp:revision>
  <cp:lastPrinted>2023-11-22T12:34:41Z</cp:lastPrinted>
  <dcterms:created xsi:type="dcterms:W3CDTF">2023-11-22T11:23:40Z</dcterms:created>
  <dcterms:modified xsi:type="dcterms:W3CDTF">2023-11-22T13:44:26Z</dcterms:modified>
</cp:coreProperties>
</file>