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1" r:id="rId2"/>
    <p:sldId id="274" r:id="rId3"/>
    <p:sldId id="272" r:id="rId4"/>
    <p:sldId id="273" r:id="rId5"/>
    <p:sldId id="27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0C1"/>
    <a:srgbClr val="FFFFFF"/>
    <a:srgbClr val="FF0066"/>
    <a:srgbClr val="FF9999"/>
    <a:srgbClr val="EBEB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AEE0C-D87B-460D-8336-76908C0081AB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3FC47-D0D5-414B-8898-26F546738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129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A744-C44C-4EDE-92CA-804C60261E12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ACC36-C4DE-44C6-A7CE-DAF397BBD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807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A744-C44C-4EDE-92CA-804C60261E12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ACC36-C4DE-44C6-A7CE-DAF397BBD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64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A744-C44C-4EDE-92CA-804C60261E12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ACC36-C4DE-44C6-A7CE-DAF397BBD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751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A744-C44C-4EDE-92CA-804C60261E12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ACC36-C4DE-44C6-A7CE-DAF397BBD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758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A744-C44C-4EDE-92CA-804C60261E12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ACC36-C4DE-44C6-A7CE-DAF397BBD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11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A744-C44C-4EDE-92CA-804C60261E12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ACC36-C4DE-44C6-A7CE-DAF397BBD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46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A744-C44C-4EDE-92CA-804C60261E12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ACC36-C4DE-44C6-A7CE-DAF397BBD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696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A744-C44C-4EDE-92CA-804C60261E12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ACC36-C4DE-44C6-A7CE-DAF397BBD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721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A744-C44C-4EDE-92CA-804C60261E12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ACC36-C4DE-44C6-A7CE-DAF397BBD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89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A744-C44C-4EDE-92CA-804C60261E12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ACC36-C4DE-44C6-A7CE-DAF397BBD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140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A744-C44C-4EDE-92CA-804C60261E12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ACC36-C4DE-44C6-A7CE-DAF397BBD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27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1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EA744-C44C-4EDE-92CA-804C60261E12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ACC36-C4DE-44C6-A7CE-DAF397BBD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24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04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93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02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36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190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796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</dc:creator>
  <cp:lastModifiedBy>Windows</cp:lastModifiedBy>
  <cp:revision>87</cp:revision>
  <dcterms:created xsi:type="dcterms:W3CDTF">2016-05-23T08:17:42Z</dcterms:created>
  <dcterms:modified xsi:type="dcterms:W3CDTF">2021-04-05T17:46:51Z</dcterms:modified>
</cp:coreProperties>
</file>