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3" r:id="rId2"/>
    <p:sldId id="275" r:id="rId3"/>
    <p:sldId id="277" r:id="rId4"/>
    <p:sldId id="279" r:id="rId5"/>
    <p:sldId id="282" r:id="rId6"/>
  </p:sldIdLst>
  <p:sldSz cx="9906000" cy="6858000" type="A4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73" autoAdjust="0"/>
  </p:normalViewPr>
  <p:slideViewPr>
    <p:cSldViewPr>
      <p:cViewPr varScale="1">
        <p:scale>
          <a:sx n="77" d="100"/>
          <a:sy n="77" d="100"/>
        </p:scale>
        <p:origin x="787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0588C-1A4B-4DC9-971C-FC9BF3850454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FF9B9-B9FB-4E57-ADAB-7C9877CCD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386387" y="366715"/>
            <a:ext cx="1671640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1478" y="366715"/>
            <a:ext cx="4849815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7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1479" y="2133601"/>
            <a:ext cx="3260725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97304" y="2133601"/>
            <a:ext cx="3260725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4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4" y="273054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4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adonius.club/uploads/posts/2022-02/1644693713_2-adonius-club-p-merkurii-na-prozrachnom-fone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0601" y="0"/>
            <a:ext cx="7576333" cy="4953000"/>
          </a:xfrm>
          <a:prstGeom prst="rect">
            <a:avLst/>
          </a:prstGeom>
          <a:noFill/>
        </p:spPr>
      </p:pic>
      <p:pic>
        <p:nvPicPr>
          <p:cNvPr id="1028" name="Picture 4" descr="https://media.baamboozle.com/uploads/images/69723/1636101189_403797_u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914400"/>
            <a:ext cx="2895600" cy="280687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371600" y="3505200"/>
            <a:ext cx="2667000" cy="914401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21564212"/>
              </a:avLst>
            </a:prstTxWarp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МЕРКУРИЙ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ttps://img-new.cgtrader.com/items/434103/d2e70a602c/lowpoly-venus-3d-model-low-poly-max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03835" y="1295400"/>
            <a:ext cx="6183166" cy="5900130"/>
          </a:xfrm>
          <a:prstGeom prst="rect">
            <a:avLst/>
          </a:prstGeom>
          <a:noFill/>
        </p:spPr>
      </p:pic>
      <p:pic>
        <p:nvPicPr>
          <p:cNvPr id="8" name="Picture 2" descr="https://catherineasquithgallery.com/uploads/posts/2021-02/1614523220_74-p-glaza-na-belom-fone-9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819400"/>
            <a:ext cx="3657600" cy="310896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172200" y="5791200"/>
            <a:ext cx="2438400" cy="646331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ШОЛПАН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www.pngitem.com/pimgs/m/60-607190_mundo-globo-terra-planeta-blue-globo-da-terra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38200" y="-228600"/>
            <a:ext cx="7010400" cy="563228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57400" y="4343400"/>
            <a:ext cx="1114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ЖЕР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mykaleidoscope.ru/x/uploads/posts/2022-09/1663232975_1-mykaleidoscope-ru-p-veselie-glazki-emotsii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19200"/>
            <a:ext cx="2954234" cy="2810113"/>
          </a:xfrm>
          <a:prstGeom prst="rect">
            <a:avLst/>
          </a:prstGeom>
          <a:noFill/>
        </p:spPr>
      </p:pic>
      <p:pic>
        <p:nvPicPr>
          <p:cNvPr id="8" name="Picture 14" descr="https://journalismfrommars.files.wordpress.com/2015/01/mars-no-background.png?w=2000&amp;h=12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024568"/>
            <a:ext cx="7772400" cy="4833431"/>
          </a:xfrm>
          <a:prstGeom prst="rect">
            <a:avLst/>
          </a:prstGeom>
          <a:noFill/>
        </p:spPr>
      </p:pic>
      <p:pic>
        <p:nvPicPr>
          <p:cNvPr id="9" name="Picture 2" descr="https://mykaleidoscope.ru/x/uploads/posts/2022-09/1663232975_1-mykaleidoscope-ru-p-veselie-glazki-emotsii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971800"/>
            <a:ext cx="3044106" cy="28956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781800" y="6019800"/>
            <a:ext cx="1420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МАРС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https://cdn130.picsart.com/2482058080462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152398"/>
            <a:ext cx="7772400" cy="57084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52600" y="4343400"/>
            <a:ext cx="2133600" cy="646331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ЮПИТЕР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s://media.baamboozle.com/uploads/images/69723/1636101189_403797_u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90600"/>
            <a:ext cx="3657600" cy="3545523"/>
          </a:xfrm>
          <a:prstGeom prst="rect">
            <a:avLst/>
          </a:prstGeom>
          <a:noFill/>
        </p:spPr>
      </p:pic>
      <p:pic>
        <p:nvPicPr>
          <p:cNvPr id="8" name="Picture 2" descr="https://i.pinimg.com/originals/ea/4c/ea/ea4cea02284c5da6bccbc25bab1e41a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5648" y="2209800"/>
            <a:ext cx="7072627" cy="5547351"/>
          </a:xfrm>
          <a:prstGeom prst="rect">
            <a:avLst/>
          </a:prstGeom>
          <a:noFill/>
        </p:spPr>
      </p:pic>
      <p:pic>
        <p:nvPicPr>
          <p:cNvPr id="9" name="Picture 8" descr="https://catherineasquithgallery.com/uploads/posts/2021-02/1614523319_136-p-glaza-na-belom-fone-16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429000"/>
            <a:ext cx="1828799" cy="224604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867400" y="5638800"/>
            <a:ext cx="1905000" cy="646331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САТУРН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 descr="https://www.pngitem.com/pimgs/m/141-1417860_uranus-png-transparent-png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41937">
            <a:off x="-654775" y="-266818"/>
            <a:ext cx="7880105" cy="47430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743200" y="3429000"/>
            <a:ext cx="1438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УРАН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s://mykaleidoscope.ru/x/uploads/posts/2022-09/1663232975_1-mykaleidoscope-ru-p-veselie-glazki-emotsii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762000"/>
            <a:ext cx="2563457" cy="2438400"/>
          </a:xfrm>
          <a:prstGeom prst="rect">
            <a:avLst/>
          </a:prstGeom>
          <a:noFill/>
        </p:spPr>
      </p:pic>
      <p:pic>
        <p:nvPicPr>
          <p:cNvPr id="6" name="Picture 26" descr="https://pngimage.net/wp-content/uploads/2018/06/neptune-planet-png-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0435" y="1828800"/>
            <a:ext cx="5125565" cy="5029200"/>
          </a:xfrm>
          <a:prstGeom prst="rect">
            <a:avLst/>
          </a:prstGeom>
          <a:noFill/>
        </p:spPr>
      </p:pic>
      <p:pic>
        <p:nvPicPr>
          <p:cNvPr id="7" name="Picture 8" descr="https://catherineasquithgallery.com/uploads/posts/2021-02/1614523319_136-p-glaza-na-belom-fone-16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895600"/>
            <a:ext cx="2209800" cy="271396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400800" y="5791200"/>
            <a:ext cx="2215671" cy="646331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НЕПТУН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un6-23.userapi.com/s/v1/ig2/6jTv9_wGbkZYldNbTLgC1tO2biX-53RmacnS3D3kzjc8WQ4U5tMtNFAqCwlkinR1rap-lvRIlWS9P-_DaA7AE1kQ.jpg?size=1421x1421&amp;quality=95&amp;crop=39,3,1421,1421&amp;ava=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" y="228600"/>
            <a:ext cx="573024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3402</TotalTime>
  <Words>8</Words>
  <Application>Microsoft Office PowerPoint</Application>
  <PresentationFormat>Лист A4 (210x297 мм)</PresentationFormat>
  <Paragraphs>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Asusas</cp:lastModifiedBy>
  <cp:revision>73</cp:revision>
  <dcterms:created xsi:type="dcterms:W3CDTF">2017-02-10T15:29:26Z</dcterms:created>
  <dcterms:modified xsi:type="dcterms:W3CDTF">2023-04-11T08:39:48Z</dcterms:modified>
</cp:coreProperties>
</file>