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334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0D516F-837E-4D65-BED2-B9C70F7DB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3E04C0-0F1D-4532-A62E-173F89A01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C86E6C-5762-4103-AA5E-0779EAC3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F44B-8494-41ED-868C-AF5B05512208}" type="datetimeFigureOut">
              <a:rPr lang="LID4096" smtClean="0"/>
              <a:t>11/10/2023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97E414-A53C-4C8C-99AA-3AE54E87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9EC885-3C16-48AD-AD22-E0935915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5B97-93B2-497A-8FC1-72C8C392E4A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5024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8FBC9-E976-42CA-8AEE-D84A641A3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7A8C6A-2C04-4317-8477-F82CA27CB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54ED26-8946-4425-AB54-8F3E9F21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F44B-8494-41ED-868C-AF5B05512208}" type="datetimeFigureOut">
              <a:rPr lang="LID4096" smtClean="0"/>
              <a:t>11/10/2023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62DDCE-1362-4349-9816-D56AEED9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68B3BE-D57B-412F-B387-06696D3C6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5B97-93B2-497A-8FC1-72C8C392E4A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3922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DAC8A11-C85A-417C-A0AF-1B50F07486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956AC6-A6AC-45AB-B0EF-096DFAA29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67E968-D31A-49BE-929A-21DFF1920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F44B-8494-41ED-868C-AF5B05512208}" type="datetimeFigureOut">
              <a:rPr lang="LID4096" smtClean="0"/>
              <a:t>11/10/2023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85CB4-AF2C-4D2D-8718-643CC6467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73527E-E8DA-4EBA-AE39-2EB6FAC4E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5B97-93B2-497A-8FC1-72C8C392E4A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5039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E8941-51AF-4F13-9DC6-5EE221ABA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4FFCA-9A28-44E7-965B-6ECFAC7E5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FF9259-CDEB-4BF5-B3F2-B059AB644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F44B-8494-41ED-868C-AF5B05512208}" type="datetimeFigureOut">
              <a:rPr lang="LID4096" smtClean="0"/>
              <a:t>11/10/2023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84982-7789-4814-97C6-F45821D36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E91775-83D3-47D3-807E-887471AB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5B97-93B2-497A-8FC1-72C8C392E4A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4244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B9A91-573E-4A56-93ED-72F4F09F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81F92E-5562-4626-A708-D05579590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A77FE4-2402-43C1-AC24-B0BFC4483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F44B-8494-41ED-868C-AF5B05512208}" type="datetimeFigureOut">
              <a:rPr lang="LID4096" smtClean="0"/>
              <a:t>11/10/2023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B4B282-F0A7-411F-9E63-34F9158D8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FC6F2E-722F-4C62-B51F-A5B56DC23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5B97-93B2-497A-8FC1-72C8C392E4A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7969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08B15-98B8-446A-9933-DC5377D93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8EC312-6397-45EC-BE97-7BEF6B549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3D842A-3D17-43A2-840A-7C126B9D1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0EB268-CFBA-4948-B634-604E7E498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F44B-8494-41ED-868C-AF5B05512208}" type="datetimeFigureOut">
              <a:rPr lang="LID4096" smtClean="0"/>
              <a:t>11/10/2023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F8EA3E-D4BC-4E02-90AE-18BCC829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D736C5-D07F-4915-A3C2-08FB9290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5B97-93B2-497A-8FC1-72C8C392E4A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357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6B5BE-E2EC-4502-AD3F-6AFF0F172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E87DAD-049B-49C6-9EB6-4F583FB69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C14093-5F77-4FE5-A405-8348F7000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F61873-F9CF-4103-AE8D-6EC4A2934C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2EB4B7-B86D-4922-8B0A-A7667BCFA0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B8E6C5-586D-4AE7-9D66-66CFF34F4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F44B-8494-41ED-868C-AF5B05512208}" type="datetimeFigureOut">
              <a:rPr lang="LID4096" smtClean="0"/>
              <a:t>11/10/2023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848F0E9-8A2F-4B35-B5BB-FF8315BC7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480CEC9-6D21-487A-A538-440B85492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5B97-93B2-497A-8FC1-72C8C392E4A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288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84297-63CF-4C16-82DB-AE73FE789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FDD15D-EA71-4AEC-AB35-3A6B14C4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F44B-8494-41ED-868C-AF5B05512208}" type="datetimeFigureOut">
              <a:rPr lang="LID4096" smtClean="0"/>
              <a:t>11/10/2023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C0D7A2-3780-47BE-9569-389E1F6C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CB51B2-4BD6-4B11-A13D-A9E8FB88A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5B97-93B2-497A-8FC1-72C8C392E4A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477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E15A22-8C11-40F0-B1A6-04FA1C6A4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F44B-8494-41ED-868C-AF5B05512208}" type="datetimeFigureOut">
              <a:rPr lang="LID4096" smtClean="0"/>
              <a:t>11/10/2023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4ECE04-C712-4B2F-96BE-042794D5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9992F9-BF19-4B22-9B12-406A26B17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5B97-93B2-497A-8FC1-72C8C392E4A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674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52170-5F65-4730-BA1B-7904BC2F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D50DC0-CCDC-4A24-AA26-3EB62B815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81E523-0363-485B-84AF-21C87BDF7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0FB810-77F2-4C59-8EE9-DB88D0CF7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F44B-8494-41ED-868C-AF5B05512208}" type="datetimeFigureOut">
              <a:rPr lang="LID4096" smtClean="0"/>
              <a:t>11/10/2023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25CA33-66F8-42F8-BACE-368746CDC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4E802E-9B90-4D8E-9FDF-46480AF6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5B97-93B2-497A-8FC1-72C8C392E4A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4453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78FF6-7DD0-49A4-BF23-AC33F61C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3A1DC0-560C-425F-966A-1B651D9F17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349829-0983-45F7-94D7-DA11E23A8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2E78F5-3334-43F9-8261-B973B2D64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F44B-8494-41ED-868C-AF5B05512208}" type="datetimeFigureOut">
              <a:rPr lang="LID4096" smtClean="0"/>
              <a:t>11/10/2023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0665FE-C5FB-42F5-98FE-68E47A7CC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4C045A-21D2-45FA-8BF9-6F8BDECE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5B97-93B2-497A-8FC1-72C8C392E4A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6248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88DC8-0540-45E9-8817-FE71345D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CEE487-D47E-438D-9E21-6FCE8EC3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FBD942-EBAF-4BEB-A331-51302A4BB8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AF44B-8494-41ED-868C-AF5B05512208}" type="datetimeFigureOut">
              <a:rPr lang="LID4096" smtClean="0"/>
              <a:t>11/10/2023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5C3CDD-2771-49E1-86E3-2690DEF5C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02F8C3-9CA2-40DA-A31F-0D7D32010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5B97-93B2-497A-8FC1-72C8C392E4A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1433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591779-7586-46A0-8185-BA8774CA15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9" t="2007" r="1749" b="1648"/>
          <a:stretch/>
        </p:blipFill>
        <p:spPr>
          <a:xfrm>
            <a:off x="167147" y="49161"/>
            <a:ext cx="9645446" cy="6607277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8A3C761-C270-4456-90A5-332CCE67A9C6}"/>
              </a:ext>
            </a:extLst>
          </p:cNvPr>
          <p:cNvSpPr/>
          <p:nvPr/>
        </p:nvSpPr>
        <p:spPr>
          <a:xfrm>
            <a:off x="1582993" y="2045109"/>
            <a:ext cx="6813755" cy="130769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эвфемизм</a:t>
            </a:r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6CFD4-25CA-49BB-AE21-943C34336E69}"/>
              </a:ext>
            </a:extLst>
          </p:cNvPr>
          <p:cNvSpPr txBox="1"/>
          <p:nvPr/>
        </p:nvSpPr>
        <p:spPr>
          <a:xfrm>
            <a:off x="2880853" y="2126139"/>
            <a:ext cx="5198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dirty="0">
                <a:solidFill>
                  <a:srgbClr val="FF0000"/>
                </a:solidFill>
                <a:latin typeface="KZ Broadway" pitchFamily="2" charset="-52"/>
              </a:rPr>
              <a:t>ЭВФЕМИЗМ</a:t>
            </a:r>
            <a:endParaRPr lang="LID4096" sz="4800" dirty="0">
              <a:solidFill>
                <a:srgbClr val="FF0000"/>
              </a:solidFill>
              <a:latin typeface="KZ Broadway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97928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591779-7586-46A0-8185-BA8774CA15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9" t="2007" r="1749" b="1648"/>
          <a:stretch/>
        </p:blipFill>
        <p:spPr>
          <a:xfrm>
            <a:off x="167147" y="49161"/>
            <a:ext cx="9645446" cy="6607277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8A3C761-C270-4456-90A5-332CCE67A9C6}"/>
              </a:ext>
            </a:extLst>
          </p:cNvPr>
          <p:cNvSpPr/>
          <p:nvPr/>
        </p:nvSpPr>
        <p:spPr>
          <a:xfrm>
            <a:off x="1582993" y="2045109"/>
            <a:ext cx="6813755" cy="130769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эвфемизм</a:t>
            </a:r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6CFD4-25CA-49BB-AE21-943C34336E69}"/>
              </a:ext>
            </a:extLst>
          </p:cNvPr>
          <p:cNvSpPr txBox="1"/>
          <p:nvPr/>
        </p:nvSpPr>
        <p:spPr>
          <a:xfrm>
            <a:off x="2625215" y="2175301"/>
            <a:ext cx="5198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dirty="0">
                <a:solidFill>
                  <a:srgbClr val="FF0000"/>
                </a:solidFill>
                <a:latin typeface="KZ Broadway" pitchFamily="2" charset="-52"/>
              </a:rPr>
              <a:t>ДИСФЕМИЗМ</a:t>
            </a:r>
            <a:endParaRPr lang="LID4096" sz="4800" dirty="0">
              <a:solidFill>
                <a:srgbClr val="FF0000"/>
              </a:solidFill>
              <a:latin typeface="KZ Broadway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9100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591779-7586-46A0-8185-BA8774CA15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9" t="2007" r="1749" b="1648"/>
          <a:stretch/>
        </p:blipFill>
        <p:spPr>
          <a:xfrm>
            <a:off x="167147" y="49161"/>
            <a:ext cx="9645446" cy="6607277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8A3C761-C270-4456-90A5-332CCE67A9C6}"/>
              </a:ext>
            </a:extLst>
          </p:cNvPr>
          <p:cNvSpPr/>
          <p:nvPr/>
        </p:nvSpPr>
        <p:spPr>
          <a:xfrm>
            <a:off x="1582993" y="2045109"/>
            <a:ext cx="6813755" cy="130769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эвфемизм</a:t>
            </a:r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6CFD4-25CA-49BB-AE21-943C34336E69}"/>
              </a:ext>
            </a:extLst>
          </p:cNvPr>
          <p:cNvSpPr txBox="1"/>
          <p:nvPr/>
        </p:nvSpPr>
        <p:spPr>
          <a:xfrm>
            <a:off x="1582993" y="2155636"/>
            <a:ext cx="7457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dirty="0">
                <a:solidFill>
                  <a:srgbClr val="FF0000"/>
                </a:solidFill>
                <a:latin typeface="KZ Broadway" pitchFamily="2" charset="-52"/>
              </a:rPr>
              <a:t>КӨНЕРГЕН СӨЗДЕР</a:t>
            </a:r>
            <a:endParaRPr lang="LID4096" sz="4400" dirty="0">
              <a:solidFill>
                <a:srgbClr val="FF0000"/>
              </a:solidFill>
              <a:latin typeface="KZ Broadway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1128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A1A040-F688-4FE2-B8CF-7C942B054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36" y="179523"/>
            <a:ext cx="2792264" cy="179676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C3997DC-432A-49D0-BDED-E15248D79447}"/>
              </a:ext>
            </a:extLst>
          </p:cNvPr>
          <p:cNvSpPr/>
          <p:nvPr/>
        </p:nvSpPr>
        <p:spPr>
          <a:xfrm>
            <a:off x="403123" y="958644"/>
            <a:ext cx="2556290" cy="471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C0D359-D40C-4841-8737-9039389FF626}"/>
              </a:ext>
            </a:extLst>
          </p:cNvPr>
          <p:cNvSpPr txBox="1"/>
          <p:nvPr/>
        </p:nvSpPr>
        <p:spPr>
          <a:xfrm>
            <a:off x="530941" y="1009952"/>
            <a:ext cx="24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Bello Pro" panose="02000505020000020003" pitchFamily="50" charset="0"/>
              </a:rPr>
              <a:t>Қайтыс болды</a:t>
            </a:r>
            <a:endParaRPr lang="LID4096" dirty="0">
              <a:latin typeface="Bello Pro" panose="02000505020000020003" pitchFamily="50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192C657-27A7-4B49-B73C-9D0DF14DB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868" y="179523"/>
            <a:ext cx="2792264" cy="179676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9B677AD-B391-4C81-9840-BD10D745D52D}"/>
              </a:ext>
            </a:extLst>
          </p:cNvPr>
          <p:cNvSpPr/>
          <p:nvPr/>
        </p:nvSpPr>
        <p:spPr>
          <a:xfrm>
            <a:off x="3674855" y="958644"/>
            <a:ext cx="2556290" cy="471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82E5FA-5DBA-481D-A7F2-8FC36067C299}"/>
              </a:ext>
            </a:extLst>
          </p:cNvPr>
          <p:cNvSpPr txBox="1"/>
          <p:nvPr/>
        </p:nvSpPr>
        <p:spPr>
          <a:xfrm>
            <a:off x="3802673" y="1009952"/>
            <a:ext cx="24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Bello Pro" panose="02000505020000020003" pitchFamily="50" charset="0"/>
              </a:rPr>
              <a:t>Дүниеге келді</a:t>
            </a:r>
            <a:endParaRPr lang="LID4096" dirty="0">
              <a:latin typeface="Bello Pro" panose="02000505020000020003" pitchFamily="50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52E2279-B154-44FC-8BC2-110174081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490" y="179523"/>
            <a:ext cx="2792264" cy="1796761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2A477CD-6310-4A04-BA2F-DF879ECBBBFF}"/>
              </a:ext>
            </a:extLst>
          </p:cNvPr>
          <p:cNvSpPr/>
          <p:nvPr/>
        </p:nvSpPr>
        <p:spPr>
          <a:xfrm>
            <a:off x="6929477" y="958644"/>
            <a:ext cx="2556290" cy="471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E024BF-8BF9-4C1D-9139-9179EF5ABE69}"/>
              </a:ext>
            </a:extLst>
          </p:cNvPr>
          <p:cNvSpPr txBox="1"/>
          <p:nvPr/>
        </p:nvSpPr>
        <p:spPr>
          <a:xfrm>
            <a:off x="7057295" y="1009952"/>
            <a:ext cx="24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Bello Pro" panose="02000505020000020003" pitchFamily="50" charset="0"/>
              </a:rPr>
              <a:t>Дүние салды</a:t>
            </a:r>
            <a:endParaRPr lang="LID4096" dirty="0">
              <a:latin typeface="Bello Pro" panose="02000505020000020003" pitchFamily="50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61B5469-EF58-4D19-88F3-EA3CE298B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36" y="2530619"/>
            <a:ext cx="2792264" cy="1796761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4FF9842-05B1-40CE-BC0D-69E550783E84}"/>
              </a:ext>
            </a:extLst>
          </p:cNvPr>
          <p:cNvSpPr/>
          <p:nvPr/>
        </p:nvSpPr>
        <p:spPr>
          <a:xfrm>
            <a:off x="403123" y="3309740"/>
            <a:ext cx="2556290" cy="471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B8DF26-DE86-46D8-B5EF-A588A73BB9FC}"/>
              </a:ext>
            </a:extLst>
          </p:cNvPr>
          <p:cNvSpPr txBox="1"/>
          <p:nvPr/>
        </p:nvSpPr>
        <p:spPr>
          <a:xfrm>
            <a:off x="530941" y="3361048"/>
            <a:ext cx="24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Bello Pro" panose="02000505020000020003" pitchFamily="50" charset="0"/>
              </a:rPr>
              <a:t>Сөзге келді</a:t>
            </a:r>
            <a:endParaRPr lang="LID4096" dirty="0">
              <a:latin typeface="Bello Pro" panose="02000505020000020003" pitchFamily="50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BFD0BB2-0617-440D-9527-3D445BEEE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868" y="2530619"/>
            <a:ext cx="2792264" cy="1796761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ED2C0B1-8B33-4C9A-BB77-F458D7CF7DE4}"/>
              </a:ext>
            </a:extLst>
          </p:cNvPr>
          <p:cNvSpPr/>
          <p:nvPr/>
        </p:nvSpPr>
        <p:spPr>
          <a:xfrm>
            <a:off x="3674855" y="3309740"/>
            <a:ext cx="2556290" cy="471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A80D40-910C-48C3-AD5E-554988FE7DA5}"/>
              </a:ext>
            </a:extLst>
          </p:cNvPr>
          <p:cNvSpPr txBox="1"/>
          <p:nvPr/>
        </p:nvSpPr>
        <p:spPr>
          <a:xfrm>
            <a:off x="3802673" y="3361048"/>
            <a:ext cx="24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Bello Pro" panose="02000505020000020003" pitchFamily="50" charset="0"/>
              </a:rPr>
              <a:t>Құлағының мүкісі бар</a:t>
            </a:r>
            <a:endParaRPr lang="LID4096" dirty="0">
              <a:latin typeface="Bello Pro" panose="02000505020000020003" pitchFamily="50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C7C9FBE-8EF7-4684-9109-6E07710A4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490" y="2530619"/>
            <a:ext cx="2792264" cy="1796761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6807AF6-2A44-47DD-9180-A50F2D2ACC99}"/>
              </a:ext>
            </a:extLst>
          </p:cNvPr>
          <p:cNvSpPr/>
          <p:nvPr/>
        </p:nvSpPr>
        <p:spPr>
          <a:xfrm>
            <a:off x="6929477" y="3309740"/>
            <a:ext cx="2556290" cy="471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CD4C3A-2B84-4389-BDC7-916AFC1EE2AC}"/>
              </a:ext>
            </a:extLst>
          </p:cNvPr>
          <p:cNvSpPr txBox="1"/>
          <p:nvPr/>
        </p:nvSpPr>
        <p:spPr>
          <a:xfrm>
            <a:off x="7057295" y="3361048"/>
            <a:ext cx="24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Bello Pro" panose="02000505020000020003" pitchFamily="50" charset="0"/>
              </a:rPr>
              <a:t>Жүз шайысты</a:t>
            </a:r>
            <a:endParaRPr lang="LID4096" dirty="0">
              <a:latin typeface="Bello Pro" panose="02000505020000020003" pitchFamily="50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95C3276-4533-40C8-9B13-1EAE3D281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36" y="4726942"/>
            <a:ext cx="2792264" cy="1796761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54CB46F-9D75-479F-98A7-CD80337D1788}"/>
              </a:ext>
            </a:extLst>
          </p:cNvPr>
          <p:cNvSpPr/>
          <p:nvPr/>
        </p:nvSpPr>
        <p:spPr>
          <a:xfrm>
            <a:off x="403123" y="5506063"/>
            <a:ext cx="2556290" cy="471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8EDAEB-4C47-4576-95DD-4A830DE43399}"/>
              </a:ext>
            </a:extLst>
          </p:cNvPr>
          <p:cNvSpPr txBox="1"/>
          <p:nvPr/>
        </p:nvSpPr>
        <p:spPr>
          <a:xfrm>
            <a:off x="530941" y="5557371"/>
            <a:ext cx="24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Bello Pro" panose="02000505020000020003" pitchFamily="50" charset="0"/>
              </a:rPr>
              <a:t>Тіл тигізді</a:t>
            </a:r>
            <a:endParaRPr lang="LID4096" dirty="0">
              <a:latin typeface="Bello Pro" panose="02000505020000020003" pitchFamily="50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993F6FA-448D-4549-971E-CA70CC27C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868" y="4726942"/>
            <a:ext cx="2792264" cy="1796761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2D4EF38-6F7B-4319-A8CE-CEDAE3DD2C73}"/>
              </a:ext>
            </a:extLst>
          </p:cNvPr>
          <p:cNvSpPr/>
          <p:nvPr/>
        </p:nvSpPr>
        <p:spPr>
          <a:xfrm>
            <a:off x="3674855" y="5506063"/>
            <a:ext cx="2556290" cy="471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DD81C2-BD04-495D-9AAE-6C72C389F731}"/>
              </a:ext>
            </a:extLst>
          </p:cNvPr>
          <p:cNvSpPr txBox="1"/>
          <p:nvPr/>
        </p:nvSpPr>
        <p:spPr>
          <a:xfrm>
            <a:off x="3802673" y="5557371"/>
            <a:ext cx="24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Bello Pro" panose="02000505020000020003" pitchFamily="50" charset="0"/>
              </a:rPr>
              <a:t>Көк ит шықты</a:t>
            </a:r>
            <a:endParaRPr lang="LID4096" dirty="0">
              <a:latin typeface="Bello Pro" panose="02000505020000020003" pitchFamily="50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075B2C6-3F0A-4BD2-9A05-D7B778460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490" y="4726942"/>
            <a:ext cx="2792264" cy="1796761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BB17EB5-A825-4DBA-BEC4-5779FA151DAB}"/>
              </a:ext>
            </a:extLst>
          </p:cNvPr>
          <p:cNvSpPr/>
          <p:nvPr/>
        </p:nvSpPr>
        <p:spPr>
          <a:xfrm>
            <a:off x="6929477" y="5506063"/>
            <a:ext cx="2556290" cy="471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D7B21C-AA92-43FE-9430-ADE822CB408C}"/>
              </a:ext>
            </a:extLst>
          </p:cNvPr>
          <p:cNvSpPr txBox="1"/>
          <p:nvPr/>
        </p:nvSpPr>
        <p:spPr>
          <a:xfrm>
            <a:off x="7057295" y="5557371"/>
            <a:ext cx="24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Bello Pro" panose="02000505020000020003" pitchFamily="50" charset="0"/>
              </a:rPr>
              <a:t>Аузы жеңіл</a:t>
            </a:r>
            <a:endParaRPr lang="LID4096" dirty="0">
              <a:latin typeface="Bello Pro" panose="0200050502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A1A040-F688-4FE2-B8CF-7C942B054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36" y="179523"/>
            <a:ext cx="2792264" cy="179676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C3997DC-432A-49D0-BDED-E15248D79447}"/>
              </a:ext>
            </a:extLst>
          </p:cNvPr>
          <p:cNvSpPr/>
          <p:nvPr/>
        </p:nvSpPr>
        <p:spPr>
          <a:xfrm>
            <a:off x="403123" y="958644"/>
            <a:ext cx="2556290" cy="471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C0D359-D40C-4841-8737-9039389FF626}"/>
              </a:ext>
            </a:extLst>
          </p:cNvPr>
          <p:cNvSpPr txBox="1"/>
          <p:nvPr/>
        </p:nvSpPr>
        <p:spPr>
          <a:xfrm>
            <a:off x="530941" y="1009952"/>
            <a:ext cx="24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Bello Pro" panose="02000505020000020003" pitchFamily="50" charset="0"/>
              </a:rPr>
              <a:t>Соқыр</a:t>
            </a:r>
            <a:endParaRPr lang="LID4096" dirty="0">
              <a:latin typeface="Bello Pro" panose="02000505020000020003" pitchFamily="50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192C657-27A7-4B49-B73C-9D0DF14DB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868" y="179523"/>
            <a:ext cx="2792264" cy="179676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9B677AD-B391-4C81-9840-BD10D745D52D}"/>
              </a:ext>
            </a:extLst>
          </p:cNvPr>
          <p:cNvSpPr/>
          <p:nvPr/>
        </p:nvSpPr>
        <p:spPr>
          <a:xfrm>
            <a:off x="3674855" y="958644"/>
            <a:ext cx="2556290" cy="471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82E5FA-5DBA-481D-A7F2-8FC36067C299}"/>
              </a:ext>
            </a:extLst>
          </p:cNvPr>
          <p:cNvSpPr txBox="1"/>
          <p:nvPr/>
        </p:nvSpPr>
        <p:spPr>
          <a:xfrm>
            <a:off x="3802673" y="1009952"/>
            <a:ext cx="24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Bello Pro" panose="02000505020000020003" pitchFamily="50" charset="0"/>
              </a:rPr>
              <a:t>Өлді</a:t>
            </a:r>
            <a:endParaRPr lang="LID4096" dirty="0">
              <a:latin typeface="Bello Pro" panose="02000505020000020003" pitchFamily="50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52E2279-B154-44FC-8BC2-110174081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490" y="179523"/>
            <a:ext cx="2792264" cy="1796761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2A477CD-6310-4A04-BA2F-DF879ECBBBFF}"/>
              </a:ext>
            </a:extLst>
          </p:cNvPr>
          <p:cNvSpPr/>
          <p:nvPr/>
        </p:nvSpPr>
        <p:spPr>
          <a:xfrm>
            <a:off x="6929477" y="958644"/>
            <a:ext cx="2556290" cy="471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E024BF-8BF9-4C1D-9139-9179EF5ABE69}"/>
              </a:ext>
            </a:extLst>
          </p:cNvPr>
          <p:cNvSpPr txBox="1"/>
          <p:nvPr/>
        </p:nvSpPr>
        <p:spPr>
          <a:xfrm>
            <a:off x="7057295" y="1009952"/>
            <a:ext cx="24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Bello Pro" panose="02000505020000020003" pitchFamily="50" charset="0"/>
              </a:rPr>
              <a:t>Туды</a:t>
            </a:r>
            <a:endParaRPr lang="LID4096" dirty="0">
              <a:latin typeface="Bello Pro" panose="02000505020000020003" pitchFamily="50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61B5469-EF58-4D19-88F3-EA3CE298B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36" y="2530619"/>
            <a:ext cx="2792264" cy="1796761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4FF9842-05B1-40CE-BC0D-69E550783E84}"/>
              </a:ext>
            </a:extLst>
          </p:cNvPr>
          <p:cNvSpPr/>
          <p:nvPr/>
        </p:nvSpPr>
        <p:spPr>
          <a:xfrm>
            <a:off x="403123" y="3309740"/>
            <a:ext cx="2556290" cy="471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B8DF26-DE86-46D8-B5EF-A588A73BB9FC}"/>
              </a:ext>
            </a:extLst>
          </p:cNvPr>
          <p:cNvSpPr txBox="1"/>
          <p:nvPr/>
        </p:nvSpPr>
        <p:spPr>
          <a:xfrm>
            <a:off x="530941" y="3361048"/>
            <a:ext cx="24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Bello Pro" panose="02000505020000020003" pitchFamily="50" charset="0"/>
              </a:rPr>
              <a:t>Ұрлықшы </a:t>
            </a:r>
            <a:endParaRPr lang="LID4096" dirty="0">
              <a:latin typeface="Bello Pro" panose="02000505020000020003" pitchFamily="50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BFD0BB2-0617-440D-9527-3D445BEEE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868" y="2530619"/>
            <a:ext cx="2792264" cy="1796761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ED2C0B1-8B33-4C9A-BB77-F458D7CF7DE4}"/>
              </a:ext>
            </a:extLst>
          </p:cNvPr>
          <p:cNvSpPr/>
          <p:nvPr/>
        </p:nvSpPr>
        <p:spPr>
          <a:xfrm>
            <a:off x="3674855" y="3309740"/>
            <a:ext cx="2556290" cy="471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A80D40-910C-48C3-AD5E-554988FE7DA5}"/>
              </a:ext>
            </a:extLst>
          </p:cNvPr>
          <p:cNvSpPr txBox="1"/>
          <p:nvPr/>
        </p:nvSpPr>
        <p:spPr>
          <a:xfrm>
            <a:off x="3802673" y="3361048"/>
            <a:ext cx="24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Bello Pro" panose="02000505020000020003" pitchFamily="50" charset="0"/>
              </a:rPr>
              <a:t>Мылжың </a:t>
            </a:r>
            <a:endParaRPr lang="LID4096" dirty="0">
              <a:latin typeface="Bello Pro" panose="02000505020000020003" pitchFamily="50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C7C9FBE-8EF7-4684-9109-6E07710A4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490" y="2530619"/>
            <a:ext cx="2792264" cy="1796761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6807AF6-2A44-47DD-9180-A50F2D2ACC99}"/>
              </a:ext>
            </a:extLst>
          </p:cNvPr>
          <p:cNvSpPr/>
          <p:nvPr/>
        </p:nvSpPr>
        <p:spPr>
          <a:xfrm>
            <a:off x="6929477" y="3309740"/>
            <a:ext cx="2556290" cy="471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CD4C3A-2B84-4389-BDC7-916AFC1EE2AC}"/>
              </a:ext>
            </a:extLst>
          </p:cNvPr>
          <p:cNvSpPr txBox="1"/>
          <p:nvPr/>
        </p:nvSpPr>
        <p:spPr>
          <a:xfrm>
            <a:off x="7057295" y="3361048"/>
            <a:ext cx="24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Bello Pro" panose="02000505020000020003" pitchFamily="50" charset="0"/>
              </a:rPr>
              <a:t>Ақсақ</a:t>
            </a:r>
            <a:endParaRPr lang="LID4096" dirty="0">
              <a:latin typeface="Bello Pro" panose="02000505020000020003" pitchFamily="50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95C3276-4533-40C8-9B13-1EAE3D281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36" y="4726942"/>
            <a:ext cx="2792264" cy="1796761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54CB46F-9D75-479F-98A7-CD80337D1788}"/>
              </a:ext>
            </a:extLst>
          </p:cNvPr>
          <p:cNvSpPr/>
          <p:nvPr/>
        </p:nvSpPr>
        <p:spPr>
          <a:xfrm>
            <a:off x="403123" y="5506063"/>
            <a:ext cx="2556290" cy="471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8EDAEB-4C47-4576-95DD-4A830DE43399}"/>
              </a:ext>
            </a:extLst>
          </p:cNvPr>
          <p:cNvSpPr txBox="1"/>
          <p:nvPr/>
        </p:nvSpPr>
        <p:spPr>
          <a:xfrm>
            <a:off x="530941" y="5557371"/>
            <a:ext cx="24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Bello Pro" panose="02000505020000020003" pitchFamily="50" charset="0"/>
              </a:rPr>
              <a:t>Саңырау</a:t>
            </a:r>
            <a:endParaRPr lang="LID4096" dirty="0">
              <a:latin typeface="Bello Pro" panose="02000505020000020003" pitchFamily="50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993F6FA-448D-4549-971E-CA70CC27C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868" y="4726942"/>
            <a:ext cx="2792264" cy="1796761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2D4EF38-6F7B-4319-A8CE-CEDAE3DD2C73}"/>
              </a:ext>
            </a:extLst>
          </p:cNvPr>
          <p:cNvSpPr/>
          <p:nvPr/>
        </p:nvSpPr>
        <p:spPr>
          <a:xfrm>
            <a:off x="3674855" y="5506063"/>
            <a:ext cx="2556290" cy="471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DD81C2-BD04-495D-9AAE-6C72C389F731}"/>
              </a:ext>
            </a:extLst>
          </p:cNvPr>
          <p:cNvSpPr txBox="1"/>
          <p:nvPr/>
        </p:nvSpPr>
        <p:spPr>
          <a:xfrm>
            <a:off x="3802673" y="5557371"/>
            <a:ext cx="24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Bello Pro" panose="02000505020000020003" pitchFamily="50" charset="0"/>
              </a:rPr>
              <a:t>Өтірікші</a:t>
            </a:r>
            <a:endParaRPr lang="LID4096" dirty="0">
              <a:latin typeface="Bello Pro" panose="02000505020000020003" pitchFamily="50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075B2C6-3F0A-4BD2-9A05-D7B778460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490" y="4726942"/>
            <a:ext cx="2792264" cy="1796761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BB17EB5-A825-4DBA-BEC4-5779FA151DAB}"/>
              </a:ext>
            </a:extLst>
          </p:cNvPr>
          <p:cNvSpPr/>
          <p:nvPr/>
        </p:nvSpPr>
        <p:spPr>
          <a:xfrm>
            <a:off x="6929477" y="5506063"/>
            <a:ext cx="2556290" cy="471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D7B21C-AA92-43FE-9430-ADE822CB408C}"/>
              </a:ext>
            </a:extLst>
          </p:cNvPr>
          <p:cNvSpPr txBox="1"/>
          <p:nvPr/>
        </p:nvSpPr>
        <p:spPr>
          <a:xfrm>
            <a:off x="7057295" y="5557371"/>
            <a:ext cx="24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Bello Pro" panose="02000505020000020003" pitchFamily="50" charset="0"/>
              </a:rPr>
              <a:t>Өсекші</a:t>
            </a:r>
            <a:endParaRPr lang="LID4096" dirty="0">
              <a:latin typeface="Bello Pro" panose="0200050502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46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A1A040-F688-4FE2-B8CF-7C942B054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36" y="179523"/>
            <a:ext cx="2792264" cy="179676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C3997DC-432A-49D0-BDED-E15248D79447}"/>
              </a:ext>
            </a:extLst>
          </p:cNvPr>
          <p:cNvSpPr/>
          <p:nvPr/>
        </p:nvSpPr>
        <p:spPr>
          <a:xfrm>
            <a:off x="403123" y="958644"/>
            <a:ext cx="2556290" cy="471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C0D359-D40C-4841-8737-9039389FF626}"/>
              </a:ext>
            </a:extLst>
          </p:cNvPr>
          <p:cNvSpPr txBox="1"/>
          <p:nvPr/>
        </p:nvSpPr>
        <p:spPr>
          <a:xfrm>
            <a:off x="530941" y="1009952"/>
            <a:ext cx="24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Bello Pro" panose="02000505020000020003" pitchFamily="50" charset="0"/>
              </a:rPr>
              <a:t>Барымта</a:t>
            </a:r>
            <a:endParaRPr lang="LID4096" dirty="0">
              <a:latin typeface="Bello Pro" panose="02000505020000020003" pitchFamily="50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192C657-27A7-4B49-B73C-9D0DF14DB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868" y="179523"/>
            <a:ext cx="2792264" cy="179676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9B677AD-B391-4C81-9840-BD10D745D52D}"/>
              </a:ext>
            </a:extLst>
          </p:cNvPr>
          <p:cNvSpPr/>
          <p:nvPr/>
        </p:nvSpPr>
        <p:spPr>
          <a:xfrm>
            <a:off x="3674855" y="958644"/>
            <a:ext cx="2556290" cy="471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82E5FA-5DBA-481D-A7F2-8FC36067C299}"/>
              </a:ext>
            </a:extLst>
          </p:cNvPr>
          <p:cNvSpPr txBox="1"/>
          <p:nvPr/>
        </p:nvSpPr>
        <p:spPr>
          <a:xfrm>
            <a:off x="3802673" y="1009952"/>
            <a:ext cx="24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Bello Pro" panose="02000505020000020003" pitchFamily="50" charset="0"/>
              </a:rPr>
              <a:t>Болыс</a:t>
            </a:r>
            <a:endParaRPr lang="LID4096" dirty="0">
              <a:latin typeface="Bello Pro" panose="02000505020000020003" pitchFamily="50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52E2279-B154-44FC-8BC2-110174081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490" y="179523"/>
            <a:ext cx="2792264" cy="1796761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2A477CD-6310-4A04-BA2F-DF879ECBBBFF}"/>
              </a:ext>
            </a:extLst>
          </p:cNvPr>
          <p:cNvSpPr/>
          <p:nvPr/>
        </p:nvSpPr>
        <p:spPr>
          <a:xfrm>
            <a:off x="6929477" y="958644"/>
            <a:ext cx="2556290" cy="471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E024BF-8BF9-4C1D-9139-9179EF5ABE69}"/>
              </a:ext>
            </a:extLst>
          </p:cNvPr>
          <p:cNvSpPr txBox="1"/>
          <p:nvPr/>
        </p:nvSpPr>
        <p:spPr>
          <a:xfrm>
            <a:off x="7057295" y="1009952"/>
            <a:ext cx="24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Bello Pro" panose="02000505020000020003" pitchFamily="50" charset="0"/>
              </a:rPr>
              <a:t>Айбалта</a:t>
            </a:r>
            <a:endParaRPr lang="LID4096" dirty="0">
              <a:latin typeface="Bello Pro" panose="02000505020000020003" pitchFamily="50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61B5469-EF58-4D19-88F3-EA3CE298B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36" y="2530619"/>
            <a:ext cx="2792264" cy="1796761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4FF9842-05B1-40CE-BC0D-69E550783E84}"/>
              </a:ext>
            </a:extLst>
          </p:cNvPr>
          <p:cNvSpPr/>
          <p:nvPr/>
        </p:nvSpPr>
        <p:spPr>
          <a:xfrm>
            <a:off x="403123" y="3309740"/>
            <a:ext cx="2556290" cy="471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B8DF26-DE86-46D8-B5EF-A588A73BB9FC}"/>
              </a:ext>
            </a:extLst>
          </p:cNvPr>
          <p:cNvSpPr txBox="1"/>
          <p:nvPr/>
        </p:nvSpPr>
        <p:spPr>
          <a:xfrm>
            <a:off x="530941" y="3361048"/>
            <a:ext cx="24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Bello Pro" panose="02000505020000020003" pitchFamily="50" charset="0"/>
              </a:rPr>
              <a:t>Дүрия </a:t>
            </a:r>
            <a:endParaRPr lang="LID4096" dirty="0">
              <a:latin typeface="Bello Pro" panose="02000505020000020003" pitchFamily="50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BFD0BB2-0617-440D-9527-3D445BEEE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868" y="2530619"/>
            <a:ext cx="2792264" cy="1796761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ED2C0B1-8B33-4C9A-BB77-F458D7CF7DE4}"/>
              </a:ext>
            </a:extLst>
          </p:cNvPr>
          <p:cNvSpPr/>
          <p:nvPr/>
        </p:nvSpPr>
        <p:spPr>
          <a:xfrm>
            <a:off x="3674855" y="3309740"/>
            <a:ext cx="2556290" cy="471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A80D40-910C-48C3-AD5E-554988FE7DA5}"/>
              </a:ext>
            </a:extLst>
          </p:cNvPr>
          <p:cNvSpPr txBox="1"/>
          <p:nvPr/>
        </p:nvSpPr>
        <p:spPr>
          <a:xfrm>
            <a:off x="3802673" y="3361048"/>
            <a:ext cx="24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Bello Pro" panose="02000505020000020003" pitchFamily="50" charset="0"/>
              </a:rPr>
              <a:t>Кебеже </a:t>
            </a:r>
            <a:endParaRPr lang="LID4096" dirty="0">
              <a:latin typeface="Bello Pro" panose="02000505020000020003" pitchFamily="50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C7C9FBE-8EF7-4684-9109-6E07710A4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490" y="2530619"/>
            <a:ext cx="2792264" cy="1796761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6807AF6-2A44-47DD-9180-A50F2D2ACC99}"/>
              </a:ext>
            </a:extLst>
          </p:cNvPr>
          <p:cNvSpPr/>
          <p:nvPr/>
        </p:nvSpPr>
        <p:spPr>
          <a:xfrm>
            <a:off x="6929477" y="3309740"/>
            <a:ext cx="2556290" cy="471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CD4C3A-2B84-4389-BDC7-916AFC1EE2AC}"/>
              </a:ext>
            </a:extLst>
          </p:cNvPr>
          <p:cNvSpPr txBox="1"/>
          <p:nvPr/>
        </p:nvSpPr>
        <p:spPr>
          <a:xfrm>
            <a:off x="7057295" y="3361048"/>
            <a:ext cx="24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Bello Pro" panose="02000505020000020003" pitchFamily="50" charset="0"/>
              </a:rPr>
              <a:t>Би</a:t>
            </a:r>
            <a:endParaRPr lang="LID4096" dirty="0">
              <a:latin typeface="Bello Pro" panose="02000505020000020003" pitchFamily="50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95C3276-4533-40C8-9B13-1EAE3D281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36" y="4726942"/>
            <a:ext cx="2792264" cy="1796761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54CB46F-9D75-479F-98A7-CD80337D1788}"/>
              </a:ext>
            </a:extLst>
          </p:cNvPr>
          <p:cNvSpPr/>
          <p:nvPr/>
        </p:nvSpPr>
        <p:spPr>
          <a:xfrm>
            <a:off x="403123" y="5506063"/>
            <a:ext cx="2556290" cy="471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8EDAEB-4C47-4576-95DD-4A830DE43399}"/>
              </a:ext>
            </a:extLst>
          </p:cNvPr>
          <p:cNvSpPr txBox="1"/>
          <p:nvPr/>
        </p:nvSpPr>
        <p:spPr>
          <a:xfrm>
            <a:off x="530941" y="5557371"/>
            <a:ext cx="24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Bello Pro" panose="02000505020000020003" pitchFamily="50" charset="0"/>
              </a:rPr>
              <a:t>Старшын</a:t>
            </a:r>
            <a:endParaRPr lang="LID4096" dirty="0">
              <a:latin typeface="Bello Pro" panose="02000505020000020003" pitchFamily="50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993F6FA-448D-4549-971E-CA70CC27C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868" y="4726942"/>
            <a:ext cx="2792264" cy="1796761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2D4EF38-6F7B-4319-A8CE-CEDAE3DD2C73}"/>
              </a:ext>
            </a:extLst>
          </p:cNvPr>
          <p:cNvSpPr/>
          <p:nvPr/>
        </p:nvSpPr>
        <p:spPr>
          <a:xfrm>
            <a:off x="3674855" y="5506063"/>
            <a:ext cx="2556290" cy="471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DD81C2-BD04-495D-9AAE-6C72C389F731}"/>
              </a:ext>
            </a:extLst>
          </p:cNvPr>
          <p:cNvSpPr txBox="1"/>
          <p:nvPr/>
        </p:nvSpPr>
        <p:spPr>
          <a:xfrm>
            <a:off x="3802673" y="5557371"/>
            <a:ext cx="24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Bello Pro" panose="02000505020000020003" pitchFamily="50" charset="0"/>
              </a:rPr>
              <a:t>Бесік құда</a:t>
            </a:r>
            <a:endParaRPr lang="LID4096" dirty="0">
              <a:latin typeface="Bello Pro" panose="02000505020000020003" pitchFamily="50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075B2C6-3F0A-4BD2-9A05-D7B778460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490" y="4726942"/>
            <a:ext cx="2792264" cy="1796761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BB17EB5-A825-4DBA-BEC4-5779FA151DAB}"/>
              </a:ext>
            </a:extLst>
          </p:cNvPr>
          <p:cNvSpPr/>
          <p:nvPr/>
        </p:nvSpPr>
        <p:spPr>
          <a:xfrm>
            <a:off x="6929477" y="5506063"/>
            <a:ext cx="2556290" cy="471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D7B21C-AA92-43FE-9430-ADE822CB408C}"/>
              </a:ext>
            </a:extLst>
          </p:cNvPr>
          <p:cNvSpPr txBox="1"/>
          <p:nvPr/>
        </p:nvSpPr>
        <p:spPr>
          <a:xfrm>
            <a:off x="7057295" y="5557371"/>
            <a:ext cx="24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Bello Pro" panose="02000505020000020003" pitchFamily="50" charset="0"/>
              </a:rPr>
              <a:t>Шекпен</a:t>
            </a:r>
            <a:endParaRPr lang="LID4096" dirty="0">
              <a:latin typeface="Bello Pro" panose="0200050502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1439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46</Words>
  <Application>Microsoft Office PowerPoint</Application>
  <PresentationFormat>Лист A4 (210x297 мм)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Bello Pro</vt:lpstr>
      <vt:lpstr>Calibri</vt:lpstr>
      <vt:lpstr>Calibri Light</vt:lpstr>
      <vt:lpstr>KZ Broadway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 t</dc:creator>
  <cp:lastModifiedBy>t t</cp:lastModifiedBy>
  <cp:revision>4</cp:revision>
  <dcterms:created xsi:type="dcterms:W3CDTF">2023-11-10T11:30:31Z</dcterms:created>
  <dcterms:modified xsi:type="dcterms:W3CDTF">2023-11-10T12:01:51Z</dcterms:modified>
</cp:coreProperties>
</file>