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0693400" cy="7561263"/>
  <p:notesSz cx="9144000" cy="6858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7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7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5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9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3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8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9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4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6712-413A-4EFF-8846-162AD531D2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7FA2-7186-4B09-818C-7730ABFBE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0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7" y="324247"/>
            <a:ext cx="2774494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847" y="3494456"/>
            <a:ext cx="2728170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56" y="252239"/>
            <a:ext cx="2774494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125366" y="2351597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24" y="246023"/>
            <a:ext cx="2774494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28" y="246022"/>
            <a:ext cx="2774494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564698" y="3708968"/>
            <a:ext cx="225629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24759" y="3629724"/>
            <a:ext cx="225629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448374" y="3580305"/>
            <a:ext cx="225629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752622" y="3616200"/>
            <a:ext cx="225629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853106" y="3455706"/>
            <a:ext cx="2728170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1418" flipH="1">
            <a:off x="5247002" y="3417278"/>
            <a:ext cx="2728170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ткрытка круглая 8 марта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501352" y="3455706"/>
            <a:ext cx="2728170" cy="37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3684234" y="2298857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014433" y="2289865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402538" y="2298857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130756" y="4159888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84234" y="4109497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56179" y="4109496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339071" y="4120576"/>
            <a:ext cx="1093511" cy="104322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rot="207484">
            <a:off x="419792" y="291295"/>
            <a:ext cx="1365798" cy="15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rot="207484">
            <a:off x="2995091" y="152387"/>
            <a:ext cx="1376584" cy="15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rot="207484">
            <a:off x="5264482" y="138670"/>
            <a:ext cx="1364322" cy="15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rot="207484">
            <a:off x="7638517" y="166800"/>
            <a:ext cx="1320366" cy="15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flipV="1">
            <a:off x="362335" y="5652839"/>
            <a:ext cx="1365798" cy="14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flipV="1">
            <a:off x="2984590" y="5734379"/>
            <a:ext cx="1365798" cy="14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flipV="1">
            <a:off x="5373280" y="5626006"/>
            <a:ext cx="1365798" cy="14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Acer\Downloads\WhatsApp Image 2023-03-03 at 22.27.3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5" b="85232" l="6658" r="41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8238" r="53273" b="13625"/>
          <a:stretch/>
        </p:blipFill>
        <p:spPr bwMode="auto">
          <a:xfrm flipV="1">
            <a:off x="7719639" y="5626006"/>
            <a:ext cx="1365798" cy="14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6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07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</cp:revision>
  <cp:lastPrinted>2023-03-04T18:16:26Z</cp:lastPrinted>
  <dcterms:created xsi:type="dcterms:W3CDTF">2023-03-04T15:51:58Z</dcterms:created>
  <dcterms:modified xsi:type="dcterms:W3CDTF">2023-03-04T18:28:14Z</dcterms:modified>
</cp:coreProperties>
</file>