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0" y="2276872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496" y="458112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79512" y="260648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260648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79712" y="304780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11485" y="260648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16216" y="304780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6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80312" y="332656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6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28384" y="326637"/>
            <a:ext cx="10310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6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48117" y="260648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6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84221" y="260648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6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20325" y="260648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6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9512" y="2664788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43608" y="2636912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835696" y="2681044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71800" y="2636912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516216" y="2681044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6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80312" y="2708920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6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028384" y="2702901"/>
            <a:ext cx="10310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6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07904" y="2636912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6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12213" y="2636912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6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48317" y="2636912"/>
            <a:ext cx="60785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6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6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7504" y="4769276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73341" y="4725144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35696" y="4769276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39477" y="4725144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7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44208" y="4769276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7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308304" y="4797152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7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956376" y="4791133"/>
            <a:ext cx="11079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7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676109" y="4725144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72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40205" y="4725144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7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476309" y="4725144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7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219725" y="155679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179512" y="396093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179512" y="612117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8" name="Прямая соединительная линия 77"/>
          <p:cNvCxnSpPr>
            <a:stCxn id="37" idx="6"/>
          </p:cNvCxnSpPr>
          <p:nvPr/>
        </p:nvCxnSpPr>
        <p:spPr>
          <a:xfrm>
            <a:off x="827584" y="1866890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Овал 82"/>
          <p:cNvSpPr/>
          <p:nvPr/>
        </p:nvSpPr>
        <p:spPr>
          <a:xfrm>
            <a:off x="1043608" y="155679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1907704" y="155679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2843808" y="155679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Овал 85"/>
          <p:cNvSpPr/>
          <p:nvPr/>
        </p:nvSpPr>
        <p:spPr>
          <a:xfrm>
            <a:off x="3748117" y="155679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Овал 86"/>
          <p:cNvSpPr/>
          <p:nvPr/>
        </p:nvSpPr>
        <p:spPr>
          <a:xfrm>
            <a:off x="4684221" y="155679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Овал 87"/>
          <p:cNvSpPr/>
          <p:nvPr/>
        </p:nvSpPr>
        <p:spPr>
          <a:xfrm>
            <a:off x="5620325" y="155679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6516216" y="155679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Овал 89"/>
          <p:cNvSpPr/>
          <p:nvPr/>
        </p:nvSpPr>
        <p:spPr>
          <a:xfrm>
            <a:off x="7420525" y="155679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8284621" y="155679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>
            <a:off x="787371" y="4271030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Овал 92"/>
          <p:cNvSpPr/>
          <p:nvPr/>
        </p:nvSpPr>
        <p:spPr>
          <a:xfrm>
            <a:off x="1003395" y="396093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1867491" y="396093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2803595" y="396093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Овал 95"/>
          <p:cNvSpPr/>
          <p:nvPr/>
        </p:nvSpPr>
        <p:spPr>
          <a:xfrm>
            <a:off x="3707904" y="396093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Овал 96"/>
          <p:cNvSpPr/>
          <p:nvPr/>
        </p:nvSpPr>
        <p:spPr>
          <a:xfrm>
            <a:off x="4644008" y="396093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Овал 97"/>
          <p:cNvSpPr/>
          <p:nvPr/>
        </p:nvSpPr>
        <p:spPr>
          <a:xfrm>
            <a:off x="5580112" y="396093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Овал 98"/>
          <p:cNvSpPr/>
          <p:nvPr/>
        </p:nvSpPr>
        <p:spPr>
          <a:xfrm>
            <a:off x="6476003" y="396093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7380312" y="396093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8244408" y="396093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1" name="Прямая соединительная линия 110"/>
          <p:cNvCxnSpPr/>
          <p:nvPr/>
        </p:nvCxnSpPr>
        <p:spPr>
          <a:xfrm>
            <a:off x="787371" y="6431270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Овал 111"/>
          <p:cNvSpPr/>
          <p:nvPr/>
        </p:nvSpPr>
        <p:spPr>
          <a:xfrm>
            <a:off x="1003395" y="612117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Овал 112"/>
          <p:cNvSpPr/>
          <p:nvPr/>
        </p:nvSpPr>
        <p:spPr>
          <a:xfrm>
            <a:off x="1867491" y="612117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Овал 113"/>
          <p:cNvSpPr/>
          <p:nvPr/>
        </p:nvSpPr>
        <p:spPr>
          <a:xfrm>
            <a:off x="2803595" y="612117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Овал 114"/>
          <p:cNvSpPr/>
          <p:nvPr/>
        </p:nvSpPr>
        <p:spPr>
          <a:xfrm>
            <a:off x="3707904" y="612117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6" name="Овал 115"/>
          <p:cNvSpPr/>
          <p:nvPr/>
        </p:nvSpPr>
        <p:spPr>
          <a:xfrm>
            <a:off x="4644008" y="612117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7" name="Овал 116"/>
          <p:cNvSpPr/>
          <p:nvPr/>
        </p:nvSpPr>
        <p:spPr>
          <a:xfrm>
            <a:off x="5580112" y="612117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Овал 117"/>
          <p:cNvSpPr/>
          <p:nvPr/>
        </p:nvSpPr>
        <p:spPr>
          <a:xfrm>
            <a:off x="6476003" y="612117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Овал 118"/>
          <p:cNvSpPr/>
          <p:nvPr/>
        </p:nvSpPr>
        <p:spPr>
          <a:xfrm>
            <a:off x="7380312" y="612117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Овал 119"/>
          <p:cNvSpPr/>
          <p:nvPr/>
        </p:nvSpPr>
        <p:spPr>
          <a:xfrm>
            <a:off x="8244408" y="6121172"/>
            <a:ext cx="607859" cy="6201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2" name="Прямая соединительная линия 121"/>
          <p:cNvCxnSpPr>
            <a:endCxn id="7" idx="0"/>
          </p:cNvCxnSpPr>
          <p:nvPr/>
        </p:nvCxnSpPr>
        <p:spPr>
          <a:xfrm flipV="1">
            <a:off x="483441" y="260648"/>
            <a:ext cx="936105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>
            <a:endCxn id="7" idx="0"/>
          </p:cNvCxnSpPr>
          <p:nvPr/>
        </p:nvCxnSpPr>
        <p:spPr>
          <a:xfrm flipH="1" flipV="1">
            <a:off x="1419546" y="260648"/>
            <a:ext cx="864095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1245978" y="-9939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7" name="Прямая соединительная линия 126"/>
          <p:cNvCxnSpPr/>
          <p:nvPr/>
        </p:nvCxnSpPr>
        <p:spPr>
          <a:xfrm flipV="1">
            <a:off x="3075729" y="260648"/>
            <a:ext cx="488159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flipH="1" flipV="1">
            <a:off x="3563888" y="260648"/>
            <a:ext cx="50739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3406218" y="-1714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5" name="Прямая соединительная линия 134"/>
          <p:cNvCxnSpPr/>
          <p:nvPr/>
        </p:nvCxnSpPr>
        <p:spPr>
          <a:xfrm flipV="1">
            <a:off x="4916142" y="260648"/>
            <a:ext cx="51995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 flipH="1" flipV="1">
            <a:off x="5436096" y="260648"/>
            <a:ext cx="447946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5220072" y="-1714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2" name="Прямая соединительная линия 141"/>
          <p:cNvCxnSpPr/>
          <p:nvPr/>
        </p:nvCxnSpPr>
        <p:spPr>
          <a:xfrm flipV="1">
            <a:off x="6779932" y="304780"/>
            <a:ext cx="904309" cy="1718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единительная линия 143"/>
          <p:cNvCxnSpPr/>
          <p:nvPr/>
        </p:nvCxnSpPr>
        <p:spPr>
          <a:xfrm flipH="1" flipV="1">
            <a:off x="7684241" y="292006"/>
            <a:ext cx="1064223" cy="25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7520166" y="-1714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7" name="Прямая соединительная линия 146"/>
          <p:cNvCxnSpPr/>
          <p:nvPr/>
        </p:nvCxnSpPr>
        <p:spPr>
          <a:xfrm flipV="1">
            <a:off x="403920" y="2564904"/>
            <a:ext cx="711697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 flipH="1" flipV="1">
            <a:off x="1187625" y="2564904"/>
            <a:ext cx="864095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1014057" y="220486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0" name="Прямая соединительная линия 149"/>
          <p:cNvCxnSpPr/>
          <p:nvPr/>
        </p:nvCxnSpPr>
        <p:spPr>
          <a:xfrm flipV="1">
            <a:off x="2987824" y="2636912"/>
            <a:ext cx="488159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/>
          <p:cNvCxnSpPr/>
          <p:nvPr/>
        </p:nvCxnSpPr>
        <p:spPr>
          <a:xfrm flipH="1" flipV="1">
            <a:off x="3560550" y="2636912"/>
            <a:ext cx="50739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3347864" y="225770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3" name="Прямая соединительная линия 152"/>
          <p:cNvCxnSpPr/>
          <p:nvPr/>
        </p:nvCxnSpPr>
        <p:spPr>
          <a:xfrm flipV="1">
            <a:off x="4788024" y="2609036"/>
            <a:ext cx="571371" cy="243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 flipH="1" flipV="1">
            <a:off x="5436096" y="2609036"/>
            <a:ext cx="560189" cy="243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Box 154"/>
          <p:cNvSpPr txBox="1"/>
          <p:nvPr/>
        </p:nvSpPr>
        <p:spPr>
          <a:xfrm>
            <a:off x="5215910" y="225770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6" name="Прямая соединительная линия 155"/>
          <p:cNvCxnSpPr/>
          <p:nvPr/>
        </p:nvCxnSpPr>
        <p:spPr>
          <a:xfrm flipV="1">
            <a:off x="6548011" y="2609036"/>
            <a:ext cx="904309" cy="1718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/>
          <p:nvPr/>
        </p:nvCxnSpPr>
        <p:spPr>
          <a:xfrm flipH="1" flipV="1">
            <a:off x="7452320" y="2596262"/>
            <a:ext cx="1064223" cy="25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7288245" y="21857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9" name="Прямая соединительная линия 158"/>
          <p:cNvCxnSpPr/>
          <p:nvPr/>
        </p:nvCxnSpPr>
        <p:spPr>
          <a:xfrm flipV="1">
            <a:off x="403920" y="4869160"/>
            <a:ext cx="936105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/>
          <p:nvPr/>
        </p:nvCxnSpPr>
        <p:spPr>
          <a:xfrm flipH="1" flipV="1">
            <a:off x="1340025" y="4869160"/>
            <a:ext cx="864095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1166457" y="455151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2" name="Прямая соединительная линия 161"/>
          <p:cNvCxnSpPr/>
          <p:nvPr/>
        </p:nvCxnSpPr>
        <p:spPr>
          <a:xfrm flipV="1">
            <a:off x="2915816" y="4869160"/>
            <a:ext cx="488159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 flipH="1" flipV="1">
            <a:off x="3491880" y="4797152"/>
            <a:ext cx="50739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3326697" y="448995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5" name="Прямая соединительная линия 164"/>
          <p:cNvCxnSpPr/>
          <p:nvPr/>
        </p:nvCxnSpPr>
        <p:spPr>
          <a:xfrm flipV="1">
            <a:off x="4788024" y="4869160"/>
            <a:ext cx="51995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единительная линия 165"/>
          <p:cNvCxnSpPr/>
          <p:nvPr/>
        </p:nvCxnSpPr>
        <p:spPr>
          <a:xfrm flipH="1" flipV="1">
            <a:off x="5420198" y="4869160"/>
            <a:ext cx="447946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5140551" y="448995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8" name="Прямая соединительная линия 167"/>
          <p:cNvCxnSpPr/>
          <p:nvPr/>
        </p:nvCxnSpPr>
        <p:spPr>
          <a:xfrm flipV="1">
            <a:off x="6700411" y="4841284"/>
            <a:ext cx="904309" cy="1718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/>
          <p:cNvCxnSpPr/>
          <p:nvPr/>
        </p:nvCxnSpPr>
        <p:spPr>
          <a:xfrm flipH="1" flipV="1">
            <a:off x="7604720" y="4828510"/>
            <a:ext cx="1064223" cy="25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/>
          <p:nvPr/>
        </p:nvSpPr>
        <p:spPr>
          <a:xfrm>
            <a:off x="7440645" y="448995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201965" y="110703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1066061" y="112474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1907704" y="1156682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2843808" y="112474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3730357" y="112474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4716016" y="112474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5602565" y="112474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70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6538669" y="112474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7402765" y="112474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8172400" y="1156682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179512" y="355530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1043608" y="357301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1885251" y="360495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2821355" y="357301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3707904" y="357301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4693563" y="357301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5580112" y="357301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70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6516216" y="357301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7380312" y="357301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8149947" y="3604954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179512" y="571554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1043608" y="573325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1885251" y="576519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2821355" y="573325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3707904" y="573325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4693563" y="573325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5580112" y="573325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70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6516216" y="573325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199" name="TextBox 198"/>
          <p:cNvSpPr txBox="1"/>
          <p:nvPr/>
        </p:nvSpPr>
        <p:spPr>
          <a:xfrm>
            <a:off x="7380312" y="5733256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8149947" y="5765194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566213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102</Words>
  <Application>Microsoft Office PowerPoint</Application>
  <PresentationFormat>Экран (4:3)</PresentationFormat>
  <Paragraphs>72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</dc:creator>
  <cp:lastModifiedBy>Erkezhan Toregazy</cp:lastModifiedBy>
  <cp:revision>9</cp:revision>
  <cp:lastPrinted>2021-12-11T19:26:06Z</cp:lastPrinted>
  <dcterms:created xsi:type="dcterms:W3CDTF">2021-12-11T18:46:16Z</dcterms:created>
  <dcterms:modified xsi:type="dcterms:W3CDTF">2022-11-28T05:18:36Z</dcterms:modified>
</cp:coreProperties>
</file>