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7559675" cy="1069181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CC66"/>
    <a:srgbClr val="0000CC"/>
    <a:srgbClr val="FBBBE4"/>
    <a:srgbClr val="800080"/>
    <a:srgbClr val="660033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68" autoAdjust="0"/>
    <p:restoredTop sz="94660"/>
  </p:normalViewPr>
  <p:slideViewPr>
    <p:cSldViewPr snapToGrid="0">
      <p:cViewPr varScale="1">
        <p:scale>
          <a:sx n="47" d="100"/>
          <a:sy n="47" d="100"/>
        </p:scale>
        <p:origin x="16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214" y="0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/>
          <a:lstStyle>
            <a:lvl1pPr algn="r">
              <a:defRPr sz="1200"/>
            </a:lvl1pPr>
          </a:lstStyle>
          <a:p>
            <a:fld id="{69C4F394-ACAE-4753-A361-EFFC69333AFE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16138" y="750888"/>
            <a:ext cx="2657475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171" tIns="44584" rIns="89171" bIns="445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358" y="4759876"/>
            <a:ext cx="5511453" cy="4509602"/>
          </a:xfrm>
          <a:prstGeom prst="rect">
            <a:avLst/>
          </a:prstGeom>
        </p:spPr>
        <p:txBody>
          <a:bodyPr vert="horz" lIns="89171" tIns="44584" rIns="89171" bIns="44584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8197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214" y="9518197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 anchor="b"/>
          <a:lstStyle>
            <a:lvl1pPr algn="r">
              <a:defRPr sz="1200"/>
            </a:lvl1pPr>
          </a:lstStyle>
          <a:p>
            <a:fld id="{F9FCA89E-74E5-4571-A259-B162077512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95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882A05-AAB4-4CA6-A75B-90DA6B7EE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149D94-99D3-4F80-8415-2658C7A9A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E89AE7-51C8-4C17-8223-86652ED26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C8D0F7-A225-49A7-87D1-1F0DB7E6B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373772-3985-4EB0-8263-AC45EAE9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6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C5293-9CD1-4E53-A000-88B3C5C3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2049C8-CCCF-4501-9FEC-5AFE38CB6E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8A8E4-86C0-4365-B365-E472D884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F547A8-A6C3-4CD3-9B31-4FC63BCE0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44B544-D2A0-4A98-B735-82598E12F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9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CF741F1-671C-4F15-89DB-89625F6CC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DDFE4A-918A-4DB1-BB36-DF09A345E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F59392-5B61-41F8-B420-D0A22852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E56A4E-0D61-47BE-B3FB-5CE07D3AB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AA6A2A-224F-43ED-8448-93AC3F6A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53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9E6FB-AB36-4846-8633-8CA588AE5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6D7FAA-9BE4-45EB-9902-A4B92789D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C66219-DFA1-4DB9-84C7-75FA834E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925A3D-D619-4308-A4BF-9CA0CE685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44AAF0-17B8-445E-9992-493FF131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0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FF2BF8-1361-4681-8D0B-F3B1EFFFD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353F09-4ACF-49CE-882F-320367E6E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968DE9-8E6E-4D92-95E6-2F4B757E9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C55838-DFA7-4BFB-B2D2-2B44EBB4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B9E3DA-1BA2-4965-9E57-F8978D20E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51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416A4-ABCA-4146-BD37-3218C03E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3FC18C-4945-4055-93F5-C2E5EDBEF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A4DAA1-AF65-4C6A-9F26-169AC8F1A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4B1ADD-595C-4059-ACCD-FC20A737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0ADD30-C561-4E2D-A71D-E660FCBB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9786C3-CDCB-4ECA-B59C-5CB0FC2A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16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CD3D4D-92FD-410A-8DD7-13DC2DBC2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6D621F-5E4E-4DD2-85B3-45448DFD0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BDE7D8-AFB4-428E-95CA-7712CAD17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04C7E1-2FEB-49DE-8BA6-861DDD03B1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E6D7F11-32A1-46C0-9FC1-6E0593C848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BBDBBB3-0477-466D-B7AE-F9CB647E7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EF3E07E-CDE7-459C-AE0C-00EEBEB46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A76928-100C-4581-9211-A385A8AB4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71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B8104-163F-4B0C-929E-988073E85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4D9708F-E8F4-475D-B707-765166B3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90E6E0-F0AB-4957-8D76-7994F063B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3CD69FE-E419-45AC-ACE9-AFDDA520B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25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D585C3-4DDC-4214-9DC9-44CE7E64F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327ABE-16A1-4922-B55F-C74B6A801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1FA4F7-BC53-45BE-ABD0-5DD33EF3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76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49434E-D4A7-41EF-9469-8A1245B70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399617-2696-4B17-BE69-CDA72B419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FE7748-4A50-4E19-AEF5-622FC7024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0649BE-3125-437D-B57C-C1ED764FC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1D7C18-1EE8-4F02-8C11-828EDE2E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9AB086-CE7F-4DAD-B47C-413B0B95B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63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8E568-C8FA-4020-9CAB-025F6CAB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7AF3F99-9866-4058-B08C-5A8D389D5B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6C7EEB-DD5C-45CC-A9E5-69936419C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ABE60E-2F38-417F-A5B6-2C55C6A37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9E40EF-AD67-467B-9D93-F86F21F7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C1ABEF-5FC6-4E41-B6FE-8A6F8AFA7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01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85E91-9990-49C6-8C79-2CF6DEA1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523567-E81A-4C85-86DB-5EA5DCDF7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2EB4F1-76D1-43D9-AC10-F21836AF0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59FA-044F-496A-853D-180F39F5158F}" type="datetimeFigureOut">
              <a:rPr lang="ru-RU" smtClean="0"/>
              <a:pPr/>
              <a:t>ср 06.07.22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76BA23-0110-4593-85B0-79D7D112B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5C2517-84E9-4C24-B233-647474327C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06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3A54A4-875A-4292-8E6E-6F1F0AA7C8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5DE3C3E-F9D6-41B8-BCB7-B0970E95D3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30" name="Picture 6" descr="Фон для текста с рамкой - 61 фото">
            <a:extLst>
              <a:ext uri="{FF2B5EF4-FFF2-40B4-BE49-F238E27FC236}">
                <a16:creationId xmlns:a16="http://schemas.microsoft.com/office/drawing/2014/main" id="{2BD3692F-5B14-47D6-9540-27D6A1006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78005" y="-995128"/>
            <a:ext cx="5183346" cy="737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Фон для текста с рамкой - 61 фото">
            <a:extLst>
              <a:ext uri="{FF2B5EF4-FFF2-40B4-BE49-F238E27FC236}">
                <a16:creationId xmlns:a16="http://schemas.microsoft.com/office/drawing/2014/main" id="{8B7CAF20-3FD4-46D4-BC93-EE5DA284B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78004" y="4188221"/>
            <a:ext cx="5183346" cy="737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Луна Арт рисунок месяц | Pretty phone wallpaper, Medical stickers, New year  postcard">
            <a:extLst>
              <a:ext uri="{FF2B5EF4-FFF2-40B4-BE49-F238E27FC236}">
                <a16:creationId xmlns:a16="http://schemas.microsoft.com/office/drawing/2014/main" id="{634D079C-B8B4-419B-AB4C-901244158C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265"/>
          <a:stretch/>
        </p:blipFill>
        <p:spPr bwMode="auto">
          <a:xfrm>
            <a:off x="579136" y="1156224"/>
            <a:ext cx="2956862" cy="3074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BF65F6D-CB0B-428B-B859-64633D9FA79C}"/>
              </a:ext>
            </a:extLst>
          </p:cNvPr>
          <p:cNvSpPr/>
          <p:nvPr/>
        </p:nvSpPr>
        <p:spPr>
          <a:xfrm>
            <a:off x="4021357" y="2148195"/>
            <a:ext cx="1877437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8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8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6" name="Picture 12" descr="Алма туралы қызықты мәліметтер - FAKTILER.KZ">
            <a:extLst>
              <a:ext uri="{FF2B5EF4-FFF2-40B4-BE49-F238E27FC236}">
                <a16:creationId xmlns:a16="http://schemas.microsoft.com/office/drawing/2014/main" id="{6C77F5A3-66F6-4B07-B81D-3D43AD261E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485" y="6339571"/>
            <a:ext cx="3065352" cy="2925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BC205E7-B4C1-44FC-AE26-90FA10A53F19}"/>
              </a:ext>
            </a:extLst>
          </p:cNvPr>
          <p:cNvSpPr/>
          <p:nvPr/>
        </p:nvSpPr>
        <p:spPr>
          <a:xfrm>
            <a:off x="4319515" y="7153344"/>
            <a:ext cx="1281120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8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endParaRPr lang="ru-RU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585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3A54A4-875A-4292-8E6E-6F1F0AA7C8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5DE3C3E-F9D6-41B8-BCB7-B0970E95D3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30" name="Picture 6" descr="Фон для текста с рамкой - 61 фото">
            <a:extLst>
              <a:ext uri="{FF2B5EF4-FFF2-40B4-BE49-F238E27FC236}">
                <a16:creationId xmlns:a16="http://schemas.microsoft.com/office/drawing/2014/main" id="{2BD3692F-5B14-47D6-9540-27D6A1006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78005" y="-995128"/>
            <a:ext cx="5183346" cy="737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Фон для текста с рамкой - 61 фото">
            <a:extLst>
              <a:ext uri="{FF2B5EF4-FFF2-40B4-BE49-F238E27FC236}">
                <a16:creationId xmlns:a16="http://schemas.microsoft.com/office/drawing/2014/main" id="{8B7CAF20-3FD4-46D4-BC93-EE5DA284B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78004" y="4188221"/>
            <a:ext cx="5183346" cy="737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BF65F6D-CB0B-428B-B859-64633D9FA79C}"/>
              </a:ext>
            </a:extLst>
          </p:cNvPr>
          <p:cNvSpPr/>
          <p:nvPr/>
        </p:nvSpPr>
        <p:spPr>
          <a:xfrm>
            <a:off x="3820470" y="1778245"/>
            <a:ext cx="5150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8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 </a:t>
            </a:r>
            <a:endParaRPr lang="ru-RU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BC205E7-B4C1-44FC-AE26-90FA10A53F19}"/>
              </a:ext>
            </a:extLst>
          </p:cNvPr>
          <p:cNvSpPr/>
          <p:nvPr/>
        </p:nvSpPr>
        <p:spPr>
          <a:xfrm>
            <a:off x="4138488" y="7017166"/>
            <a:ext cx="240963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8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АЯҚ</a:t>
            </a:r>
            <a:endParaRPr lang="ru-RU" sz="1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18" name="Picture 2" descr="3D золотое число одно или 1 изолированное над белой предпосылкой  Иллюстрация штока - иллюстрации насчитывающей декоративно, икона: 136096405">
            <a:extLst>
              <a:ext uri="{FF2B5EF4-FFF2-40B4-BE49-F238E27FC236}">
                <a16:creationId xmlns:a16="http://schemas.microsoft.com/office/drawing/2014/main" id="{90DF2725-2A16-4AA9-9F46-9520444C41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480" y="1341626"/>
            <a:ext cx="2879725" cy="2581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Поздравление с 8 Марта - 7 Марта 2021 - МАОУ СШ №51">
            <a:extLst>
              <a:ext uri="{FF2B5EF4-FFF2-40B4-BE49-F238E27FC236}">
                <a16:creationId xmlns:a16="http://schemas.microsoft.com/office/drawing/2014/main" id="{EEFB8708-077A-4F75-985A-3267645BD8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060" y="6156719"/>
            <a:ext cx="2988050" cy="3193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0593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3A54A4-875A-4292-8E6E-6F1F0AA7C8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5DE3C3E-F9D6-41B8-BCB7-B0970E95D3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30" name="Picture 6" descr="Фон для текста с рамкой - 61 фото">
            <a:extLst>
              <a:ext uri="{FF2B5EF4-FFF2-40B4-BE49-F238E27FC236}">
                <a16:creationId xmlns:a16="http://schemas.microsoft.com/office/drawing/2014/main" id="{2BD3692F-5B14-47D6-9540-27D6A1006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78005" y="-995128"/>
            <a:ext cx="5183346" cy="737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Фон для текста с рамкой - 61 фото">
            <a:extLst>
              <a:ext uri="{FF2B5EF4-FFF2-40B4-BE49-F238E27FC236}">
                <a16:creationId xmlns:a16="http://schemas.microsoft.com/office/drawing/2014/main" id="{8B7CAF20-3FD4-46D4-BC93-EE5DA284B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78004" y="4188221"/>
            <a:ext cx="5183346" cy="737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BF65F6D-CB0B-428B-B859-64633D9FA79C}"/>
              </a:ext>
            </a:extLst>
          </p:cNvPr>
          <p:cNvSpPr/>
          <p:nvPr/>
        </p:nvSpPr>
        <p:spPr>
          <a:xfrm>
            <a:off x="1308442" y="1771481"/>
            <a:ext cx="1877437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8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</a:t>
            </a:r>
            <a:endParaRPr lang="ru-RU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BC205E7-B4C1-44FC-AE26-90FA10A53F19}"/>
              </a:ext>
            </a:extLst>
          </p:cNvPr>
          <p:cNvSpPr/>
          <p:nvPr/>
        </p:nvSpPr>
        <p:spPr>
          <a:xfrm>
            <a:off x="1510148" y="7223357"/>
            <a:ext cx="2039213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8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 </a:t>
            </a:r>
            <a:endParaRPr lang="ru-RU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 descr="Раушан гүлін қалай салуға болады Раушанды қарындашпен қалай оңай салуға  болады">
            <a:extLst>
              <a:ext uri="{FF2B5EF4-FFF2-40B4-BE49-F238E27FC236}">
                <a16:creationId xmlns:a16="http://schemas.microsoft.com/office/drawing/2014/main" id="{7B0BAEE2-7E7D-463B-9434-E55C57A453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83" r="10653"/>
          <a:stretch/>
        </p:blipFill>
        <p:spPr bwMode="auto">
          <a:xfrm>
            <a:off x="3549361" y="1374040"/>
            <a:ext cx="2910121" cy="2822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Горы клипарт (58 фото) » Рисунки для срисовки и не только">
            <a:extLst>
              <a:ext uri="{FF2B5EF4-FFF2-40B4-BE49-F238E27FC236}">
                <a16:creationId xmlns:a16="http://schemas.microsoft.com/office/drawing/2014/main" id="{A271E63B-07C0-4CDF-A9DC-4002779BA5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496" y="6746866"/>
            <a:ext cx="2875511" cy="2399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5718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3A54A4-875A-4292-8E6E-6F1F0AA7C8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5DE3C3E-F9D6-41B8-BCB7-B0970E95D3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30" name="Picture 6" descr="Фон для текста с рамкой - 61 фото">
            <a:extLst>
              <a:ext uri="{FF2B5EF4-FFF2-40B4-BE49-F238E27FC236}">
                <a16:creationId xmlns:a16="http://schemas.microsoft.com/office/drawing/2014/main" id="{2BD3692F-5B14-47D6-9540-27D6A1006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78005" y="-995128"/>
            <a:ext cx="5183346" cy="737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Фон для текста с рамкой - 61 фото">
            <a:extLst>
              <a:ext uri="{FF2B5EF4-FFF2-40B4-BE49-F238E27FC236}">
                <a16:creationId xmlns:a16="http://schemas.microsoft.com/office/drawing/2014/main" id="{8B7CAF20-3FD4-46D4-BC93-EE5DA284B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78004" y="4188221"/>
            <a:ext cx="5183346" cy="737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BF65F6D-CB0B-428B-B859-64633D9FA79C}"/>
              </a:ext>
            </a:extLst>
          </p:cNvPr>
          <p:cNvSpPr/>
          <p:nvPr/>
        </p:nvSpPr>
        <p:spPr>
          <a:xfrm>
            <a:off x="2606373" y="2096819"/>
            <a:ext cx="469391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8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ІЛДІРІК</a:t>
            </a:r>
            <a:endParaRPr lang="ru-RU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BC205E7-B4C1-44FC-AE26-90FA10A53F19}"/>
              </a:ext>
            </a:extLst>
          </p:cNvPr>
          <p:cNvSpPr/>
          <p:nvPr/>
        </p:nvSpPr>
        <p:spPr>
          <a:xfrm>
            <a:off x="1308442" y="7411454"/>
            <a:ext cx="2769733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8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 </a:t>
            </a:r>
            <a:endParaRPr lang="ru-RU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Горы клипарт (58 фото) » Рисунки для срисовки и не только">
            <a:extLst>
              <a:ext uri="{FF2B5EF4-FFF2-40B4-BE49-F238E27FC236}">
                <a16:creationId xmlns:a16="http://schemas.microsoft.com/office/drawing/2014/main" id="{A271E63B-07C0-4CDF-A9DC-4002779BA5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496" y="6746866"/>
            <a:ext cx="2875511" cy="2399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Глаза, глазки, глазища… Ежедневная гимнастика для взрослых и детей. — ГБУ  НПЦ МСР имени Л.И.Швецовой">
            <a:extLst>
              <a:ext uri="{FF2B5EF4-FFF2-40B4-BE49-F238E27FC236}">
                <a16:creationId xmlns:a16="http://schemas.microsoft.com/office/drawing/2014/main" id="{A1ABBCE0-89DA-437A-BBE1-221931EE41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850"/>
          <a:stretch/>
        </p:blipFill>
        <p:spPr bwMode="auto">
          <a:xfrm>
            <a:off x="334207" y="1578716"/>
            <a:ext cx="2359101" cy="2070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7816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3A54A4-875A-4292-8E6E-6F1F0AA7C8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5DE3C3E-F9D6-41B8-BCB7-B0970E95D3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30" name="Picture 6" descr="Фон для текста с рамкой - 61 фото">
            <a:extLst>
              <a:ext uri="{FF2B5EF4-FFF2-40B4-BE49-F238E27FC236}">
                <a16:creationId xmlns:a16="http://schemas.microsoft.com/office/drawing/2014/main" id="{2BD3692F-5B14-47D6-9540-27D6A1006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78005" y="-995128"/>
            <a:ext cx="5183346" cy="737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Фон для текста с рамкой - 61 фото">
            <a:extLst>
              <a:ext uri="{FF2B5EF4-FFF2-40B4-BE49-F238E27FC236}">
                <a16:creationId xmlns:a16="http://schemas.microsoft.com/office/drawing/2014/main" id="{8B7CAF20-3FD4-46D4-BC93-EE5DA284B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78004" y="4188221"/>
            <a:ext cx="5183346" cy="737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BF65F6D-CB0B-428B-B859-64633D9FA79C}"/>
              </a:ext>
            </a:extLst>
          </p:cNvPr>
          <p:cNvSpPr/>
          <p:nvPr/>
        </p:nvSpPr>
        <p:spPr>
          <a:xfrm>
            <a:off x="3964952" y="1969995"/>
            <a:ext cx="469391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8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</a:t>
            </a:r>
            <a:endParaRPr lang="ru-RU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BC205E7-B4C1-44FC-AE26-90FA10A53F19}"/>
              </a:ext>
            </a:extLst>
          </p:cNvPr>
          <p:cNvSpPr/>
          <p:nvPr/>
        </p:nvSpPr>
        <p:spPr>
          <a:xfrm>
            <a:off x="3381545" y="7275268"/>
            <a:ext cx="3472425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8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ТІЗБЕ</a:t>
            </a:r>
            <a:endParaRPr lang="ru-RU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праздник воздушного шара пинка ` S детей Иллюстрация вектора - иллюстрации  насчитывающей венчание, лоснисто: 111720585">
            <a:extLst>
              <a:ext uri="{FF2B5EF4-FFF2-40B4-BE49-F238E27FC236}">
                <a16:creationId xmlns:a16="http://schemas.microsoft.com/office/drawing/2014/main" id="{B8002513-CDD9-4924-9064-1C3B618F04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74" y="1220410"/>
            <a:ext cx="3571201" cy="3026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Картинки солнышко (50 фото) • Прикольные картинки и позитив">
            <a:extLst>
              <a:ext uri="{FF2B5EF4-FFF2-40B4-BE49-F238E27FC236}">
                <a16:creationId xmlns:a16="http://schemas.microsoft.com/office/drawing/2014/main" id="{EE3EA4B0-864A-4270-8332-5B52C8FCC9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579" y="6906366"/>
            <a:ext cx="2335712" cy="2325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838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3A54A4-875A-4292-8E6E-6F1F0AA7C8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5DE3C3E-F9D6-41B8-BCB7-B0970E95D3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30" name="Picture 6" descr="Фон для текста с рамкой - 61 фото">
            <a:extLst>
              <a:ext uri="{FF2B5EF4-FFF2-40B4-BE49-F238E27FC236}">
                <a16:creationId xmlns:a16="http://schemas.microsoft.com/office/drawing/2014/main" id="{2BD3692F-5B14-47D6-9540-27D6A1006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78005" y="-995128"/>
            <a:ext cx="5183346" cy="737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Фон для текста с рамкой - 61 фото">
            <a:extLst>
              <a:ext uri="{FF2B5EF4-FFF2-40B4-BE49-F238E27FC236}">
                <a16:creationId xmlns:a16="http://schemas.microsoft.com/office/drawing/2014/main" id="{8B7CAF20-3FD4-46D4-BC93-EE5DA284B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78004" y="4188221"/>
            <a:ext cx="5183346" cy="737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BF65F6D-CB0B-428B-B859-64633D9FA79C}"/>
              </a:ext>
            </a:extLst>
          </p:cNvPr>
          <p:cNvSpPr/>
          <p:nvPr/>
        </p:nvSpPr>
        <p:spPr>
          <a:xfrm>
            <a:off x="4267755" y="1897892"/>
            <a:ext cx="469391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8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BC205E7-B4C1-44FC-AE26-90FA10A53F19}"/>
              </a:ext>
            </a:extLst>
          </p:cNvPr>
          <p:cNvSpPr/>
          <p:nvPr/>
        </p:nvSpPr>
        <p:spPr>
          <a:xfrm>
            <a:off x="3381545" y="7275268"/>
            <a:ext cx="3797386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8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ДЕЛІК</a:t>
            </a:r>
            <a:endParaRPr lang="ru-RU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8" name="Picture 6" descr="Картинки солнышко (50 фото) • Прикольные картинки и позитив">
            <a:extLst>
              <a:ext uri="{FF2B5EF4-FFF2-40B4-BE49-F238E27FC236}">
                <a16:creationId xmlns:a16="http://schemas.microsoft.com/office/drawing/2014/main" id="{EE3EA4B0-864A-4270-8332-5B52C8FCC9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579" y="6906366"/>
            <a:ext cx="2335712" cy="2325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Красивые картинки цифры 6 для детей">
            <a:extLst>
              <a:ext uri="{FF2B5EF4-FFF2-40B4-BE49-F238E27FC236}">
                <a16:creationId xmlns:a16="http://schemas.microsoft.com/office/drawing/2014/main" id="{FA2C31A6-4BB8-4BE0-945A-3C7A4623C8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2066" y="1137203"/>
            <a:ext cx="2437771" cy="3443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259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3A54A4-875A-4292-8E6E-6F1F0AA7C8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5DE3C3E-F9D6-41B8-BCB7-B0970E95D3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30" name="Picture 6" descr="Фон для текста с рамкой - 61 фото">
            <a:extLst>
              <a:ext uri="{FF2B5EF4-FFF2-40B4-BE49-F238E27FC236}">
                <a16:creationId xmlns:a16="http://schemas.microsoft.com/office/drawing/2014/main" id="{2BD3692F-5B14-47D6-9540-27D6A1006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78005" y="-995128"/>
            <a:ext cx="5183346" cy="737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Фон для текста с рамкой - 61 фото">
            <a:extLst>
              <a:ext uri="{FF2B5EF4-FFF2-40B4-BE49-F238E27FC236}">
                <a16:creationId xmlns:a16="http://schemas.microsoft.com/office/drawing/2014/main" id="{8B7CAF20-3FD4-46D4-BC93-EE5DA284B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78004" y="4188221"/>
            <a:ext cx="5183346" cy="737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BF65F6D-CB0B-428B-B859-64633D9FA79C}"/>
              </a:ext>
            </a:extLst>
          </p:cNvPr>
          <p:cNvSpPr/>
          <p:nvPr/>
        </p:nvSpPr>
        <p:spPr>
          <a:xfrm>
            <a:off x="4267755" y="1897892"/>
            <a:ext cx="469391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8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</a:t>
            </a:r>
            <a:endParaRPr lang="ru-RU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BC205E7-B4C1-44FC-AE26-90FA10A53F19}"/>
              </a:ext>
            </a:extLst>
          </p:cNvPr>
          <p:cNvSpPr/>
          <p:nvPr/>
        </p:nvSpPr>
        <p:spPr>
          <a:xfrm>
            <a:off x="2553244" y="7214899"/>
            <a:ext cx="456233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8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МҰЗДАҚ</a:t>
            </a:r>
            <a:endParaRPr lang="ru-RU" sz="1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747499A4-2F48-49F4-A3F8-778F39336B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4143" y="1478167"/>
            <a:ext cx="2092157" cy="2391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Идеи на тему «Мед, бджоли» (11) | пчелиная тематика, мед, пчелинное  искусство">
            <a:extLst>
              <a:ext uri="{FF2B5EF4-FFF2-40B4-BE49-F238E27FC236}">
                <a16:creationId xmlns:a16="http://schemas.microsoft.com/office/drawing/2014/main" id="{12FC1DD9-E7C6-475F-A219-DF800D2773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94" y="6750891"/>
            <a:ext cx="200025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5552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3A54A4-875A-4292-8E6E-6F1F0AA7C8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5DE3C3E-F9D6-41B8-BCB7-B0970E95D3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30" name="Picture 6" descr="Фон для текста с рамкой - 61 фото">
            <a:extLst>
              <a:ext uri="{FF2B5EF4-FFF2-40B4-BE49-F238E27FC236}">
                <a16:creationId xmlns:a16="http://schemas.microsoft.com/office/drawing/2014/main" id="{2BD3692F-5B14-47D6-9540-27D6A1006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78005" y="-995128"/>
            <a:ext cx="5183346" cy="737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Фон для текста с рамкой - 61 фото">
            <a:extLst>
              <a:ext uri="{FF2B5EF4-FFF2-40B4-BE49-F238E27FC236}">
                <a16:creationId xmlns:a16="http://schemas.microsoft.com/office/drawing/2014/main" id="{8B7CAF20-3FD4-46D4-BC93-EE5DA284B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78004" y="4188221"/>
            <a:ext cx="5183346" cy="737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BF65F6D-CB0B-428B-B859-64633D9FA79C}"/>
              </a:ext>
            </a:extLst>
          </p:cNvPr>
          <p:cNvSpPr/>
          <p:nvPr/>
        </p:nvSpPr>
        <p:spPr>
          <a:xfrm>
            <a:off x="2851060" y="1908441"/>
            <a:ext cx="469391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8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БАРЫС</a:t>
            </a:r>
            <a:endParaRPr lang="ru-RU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BC205E7-B4C1-44FC-AE26-90FA10A53F19}"/>
              </a:ext>
            </a:extLst>
          </p:cNvPr>
          <p:cNvSpPr/>
          <p:nvPr/>
        </p:nvSpPr>
        <p:spPr>
          <a:xfrm>
            <a:off x="3270331" y="7047376"/>
            <a:ext cx="333065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8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БАҚА </a:t>
            </a:r>
            <a:endParaRPr lang="ru-RU" sz="1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Дорога рисунок (25 фото) » Рисунки для срисовки и не только">
            <a:extLst>
              <a:ext uri="{FF2B5EF4-FFF2-40B4-BE49-F238E27FC236}">
                <a16:creationId xmlns:a16="http://schemas.microsoft.com/office/drawing/2014/main" id="{3CC62BBE-F600-4EEB-94E0-B4A15E4D1C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94" y="1532212"/>
            <a:ext cx="2298066" cy="2131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⬇ Скачать картинки Камень, стоковые фото Камень в хорошем качестве |  Depositphotos">
            <a:extLst>
              <a:ext uri="{FF2B5EF4-FFF2-40B4-BE49-F238E27FC236}">
                <a16:creationId xmlns:a16="http://schemas.microsoft.com/office/drawing/2014/main" id="{27F4B091-9ABB-4E0A-9C6A-CE1701104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467" y="6519848"/>
            <a:ext cx="2667864" cy="2422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3591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3A54A4-875A-4292-8E6E-6F1F0AA7C8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5DE3C3E-F9D6-41B8-BCB7-B0970E95D3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30" name="Picture 6" descr="Фон для текста с рамкой - 61 фото">
            <a:extLst>
              <a:ext uri="{FF2B5EF4-FFF2-40B4-BE49-F238E27FC236}">
                <a16:creationId xmlns:a16="http://schemas.microsoft.com/office/drawing/2014/main" id="{2BD3692F-5B14-47D6-9540-27D6A1006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78005" y="-995128"/>
            <a:ext cx="5183346" cy="737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Фон для текста с рамкой - 61 фото">
            <a:extLst>
              <a:ext uri="{FF2B5EF4-FFF2-40B4-BE49-F238E27FC236}">
                <a16:creationId xmlns:a16="http://schemas.microsoft.com/office/drawing/2014/main" id="{8B7CAF20-3FD4-46D4-BC93-EE5DA284B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78004" y="4188221"/>
            <a:ext cx="5183346" cy="737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BF65F6D-CB0B-428B-B859-64633D9FA79C}"/>
              </a:ext>
            </a:extLst>
          </p:cNvPr>
          <p:cNvSpPr/>
          <p:nvPr/>
        </p:nvSpPr>
        <p:spPr>
          <a:xfrm>
            <a:off x="4254026" y="1874927"/>
            <a:ext cx="469391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8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 </a:t>
            </a:r>
            <a:endParaRPr lang="ru-RU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BC205E7-B4C1-44FC-AE26-90FA10A53F19}"/>
              </a:ext>
            </a:extLst>
          </p:cNvPr>
          <p:cNvSpPr/>
          <p:nvPr/>
        </p:nvSpPr>
        <p:spPr>
          <a:xfrm>
            <a:off x="4138488" y="7017166"/>
            <a:ext cx="193193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8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ЫС</a:t>
            </a:r>
            <a:endParaRPr lang="ru-RU" sz="1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100 to 1000 | Baamboozle">
            <a:extLst>
              <a:ext uri="{FF2B5EF4-FFF2-40B4-BE49-F238E27FC236}">
                <a16:creationId xmlns:a16="http://schemas.microsoft.com/office/drawing/2014/main" id="{94C1CECD-C3B6-43DA-92E8-3CA15FD30C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356" y="1646753"/>
            <a:ext cx="2962275" cy="1968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Горы клипарт (58 фото) » Рисунки для срисовки и не только">
            <a:extLst>
              <a:ext uri="{FF2B5EF4-FFF2-40B4-BE49-F238E27FC236}">
                <a16:creationId xmlns:a16="http://schemas.microsoft.com/office/drawing/2014/main" id="{02B064A2-1660-4C29-9063-AFE5CCC41A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959" y="6682650"/>
            <a:ext cx="2875511" cy="2399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2247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3A54A4-875A-4292-8E6E-6F1F0AA7C8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5DE3C3E-F9D6-41B8-BCB7-B0970E95D3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30" name="Picture 6" descr="Фон для текста с рамкой - 61 фото">
            <a:extLst>
              <a:ext uri="{FF2B5EF4-FFF2-40B4-BE49-F238E27FC236}">
                <a16:creationId xmlns:a16="http://schemas.microsoft.com/office/drawing/2014/main" id="{2BD3692F-5B14-47D6-9540-27D6A1006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78005" y="-995128"/>
            <a:ext cx="5183346" cy="737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Фон для текста с рамкой - 61 фото">
            <a:extLst>
              <a:ext uri="{FF2B5EF4-FFF2-40B4-BE49-F238E27FC236}">
                <a16:creationId xmlns:a16="http://schemas.microsoft.com/office/drawing/2014/main" id="{8B7CAF20-3FD4-46D4-BC93-EE5DA284B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78004" y="4188221"/>
            <a:ext cx="5183346" cy="737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BF65F6D-CB0B-428B-B859-64633D9FA79C}"/>
              </a:ext>
            </a:extLst>
          </p:cNvPr>
          <p:cNvSpPr/>
          <p:nvPr/>
        </p:nvSpPr>
        <p:spPr>
          <a:xfrm>
            <a:off x="2409275" y="1878919"/>
            <a:ext cx="5150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8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БҰРЫШ </a:t>
            </a:r>
            <a:endParaRPr lang="ru-RU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BC205E7-B4C1-44FC-AE26-90FA10A53F19}"/>
              </a:ext>
            </a:extLst>
          </p:cNvPr>
          <p:cNvSpPr/>
          <p:nvPr/>
        </p:nvSpPr>
        <p:spPr>
          <a:xfrm>
            <a:off x="4138488" y="7017166"/>
            <a:ext cx="193514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8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</a:t>
            </a:r>
            <a:endParaRPr lang="ru-RU" sz="1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 descr="Горы клипарт (58 фото) » Рисунки для срисовки и не только">
            <a:extLst>
              <a:ext uri="{FF2B5EF4-FFF2-40B4-BE49-F238E27FC236}">
                <a16:creationId xmlns:a16="http://schemas.microsoft.com/office/drawing/2014/main" id="{02B064A2-1660-4C29-9063-AFE5CCC41A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959" y="6682650"/>
            <a:ext cx="2875511" cy="2399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⬇ Скачать картинки Цифра 3, стоковые фото Цифра 3 в хорошем качестве |  Depositphotos">
            <a:extLst>
              <a:ext uri="{FF2B5EF4-FFF2-40B4-BE49-F238E27FC236}">
                <a16:creationId xmlns:a16="http://schemas.microsoft.com/office/drawing/2014/main" id="{14563298-F70F-4A85-B114-1E08AAC178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24" r="10474"/>
          <a:stretch/>
        </p:blipFill>
        <p:spPr bwMode="auto">
          <a:xfrm>
            <a:off x="589280" y="1303351"/>
            <a:ext cx="1971678" cy="2875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67268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12268</TotalTime>
  <Words>21</Words>
  <Application>Microsoft Office PowerPoint</Application>
  <PresentationFormat>Произвольный</PresentationFormat>
  <Paragraphs>20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Эльдар Тазабеков</dc:creator>
  <cp:lastModifiedBy>Пользователь</cp:lastModifiedBy>
  <cp:revision>239</cp:revision>
  <cp:lastPrinted>2022-01-21T01:59:32Z</cp:lastPrinted>
  <dcterms:created xsi:type="dcterms:W3CDTF">2017-04-20T05:14:33Z</dcterms:created>
  <dcterms:modified xsi:type="dcterms:W3CDTF">2022-07-06T10:48:45Z</dcterms:modified>
</cp:coreProperties>
</file>