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3" r:id="rId3"/>
    <p:sldId id="264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35" autoAdjust="0"/>
    <p:restoredTop sz="94660"/>
  </p:normalViewPr>
  <p:slideViewPr>
    <p:cSldViewPr snapToGrid="0">
      <p:cViewPr varScale="1">
        <p:scale>
          <a:sx n="46" d="100"/>
          <a:sy n="46" d="100"/>
        </p:scale>
        <p:origin x="66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7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D6301-032F-4EAA-8762-A432A0854DBE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5501E-F2C7-408E-9556-240985C04E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637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05501E-F2C7-408E-9556-240985C04E9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818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236A02-116A-4062-9D3D-25A2591B9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AA8A16B-2E39-4225-8282-7C5AAC8DD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0DEED6-6B7A-41EB-8F4E-621C409B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B75080-8024-4F57-B622-855C156C0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B6D6C4-9DD1-4E1E-BA51-3A5538363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5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C58F4F-A3B1-480C-9134-C3580691E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A9A878-87F4-41AC-ABC4-17F6571F8F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C50BF0-62C9-4981-95EB-2F22FDA50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951F85-661F-418E-AD60-E547A1D53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1D0B29-D7CD-44C1-979F-555C41A3D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01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DB1F33B-D559-420F-BEF6-159015DC71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106D7C-ACAB-48E3-80DB-B9D2D2F3E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595354-3BD7-4559-B532-6B9644877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DF716D-FBF7-4239-9504-A89489E82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9F2B1F-48E3-4B5D-B3C1-23D205FD7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03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DDC40A-E28D-46E2-A818-E9B23EA0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9DCCC7-94C5-4A82-8E94-3D94DE344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B377C1-79CF-47CE-A375-E094C0139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0C0045-6E70-4473-87A5-FA8D86AD1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57FD6D-C6A9-4600-B9A6-A23E3DBE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E75B36-5718-47D2-8280-6CD234F6A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EB9FFC-643A-421E-8009-CF8C3A805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CAA4BD-A58F-421D-AA17-4D4669C47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6D3256-D241-46C7-9CB4-CE0983C75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6A7EAD-48CF-486D-9250-8E9BBFF39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385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AD299-E008-4A7A-AFAF-29F65C332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F3E803-7EF9-426C-A4A9-44F6BD331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2816D8-D118-4913-8CD1-1EC61D970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E1C2A8D-155E-4166-948A-0F243AC91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103483-FCAB-4A8F-9653-88D3B34A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8ED5B2C-80D9-4572-86E0-2ED50017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900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74B3B7-48FE-4FEC-9469-D1DB7A020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F4FEE72-F0A0-4A9A-B6D6-12DE33519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B0DBA1-E0D6-4C23-BDA4-4369D5593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99E32CB-53CF-404D-A62E-F09743C3B5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249D4D-6921-4078-8109-553DD7D0E5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5FCABB-D069-48D9-ABAB-11464652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AD5E6C7-DC3C-47A8-B2A6-C174B3F6E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A9AF11E-7B49-47AB-B8C5-A58CF894D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90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114884-1D23-4EBA-B21D-4883AAC1C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A1BCBBB-7945-4F36-B2A0-C132100A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7B830D4-12CE-48EC-9566-0CDFB8184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2D53612-3C42-4414-9185-21B7ECC73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180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FEAF4A-3E4B-4E06-8D27-60CA69901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202A4ED-1CD4-488D-9716-28F96CDD8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AF9695-7C09-434F-A64D-693532F9C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163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C10448-1596-4982-B770-46E890766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7239B3-9A0D-4FB8-B9BF-CE2FBB63E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86437F4-1140-47B0-8E7E-648A095864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E3CF14-E59C-4A65-B1B2-C8E0E9502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3CC1E7-ABB0-4D11-AA95-1542B7062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C9897C-05E0-4080-817F-D6ABF10D0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53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053819-EC35-4C86-848F-A9C9342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39288B8-3C36-4FFE-969A-2BEB2884E3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7545ED2-BB63-43D9-91A0-2C4B97141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213883-0304-4AA3-8E13-3048FFFB9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8203ED-892E-4198-8A0A-0546D559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84172F-9468-4518-BFAB-EA3120165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91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319BA3-F661-448B-8680-CC44197A0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498F14-52CA-4842-936A-4A55AE7DE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24489E-97F3-406D-8D10-7D4D671E8F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D8133-27B9-4A6A-9D2F-009F7450A429}" type="datetimeFigureOut">
              <a:rPr lang="ru-RU" smtClean="0"/>
              <a:t>пн 05.12.22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8E74E8-39AF-459B-9407-6EB30BDF6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1FB440-B2F2-47C9-BF1D-F09445A84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7D3CA-1154-4DA4-A536-F2926D8F7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14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D9335-60D8-479C-9B59-6A5F71247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D43D70-132E-491F-B279-C8B7B6BE9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30A7BA-1C51-4F79-9DFD-4CF14BF54D7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734" t="14837" r="23963" b="47477"/>
          <a:stretch/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54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918AF6-60E5-4B97-BCEB-8A20C68CC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F076DC-4729-43C6-A81A-F6878A019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FD41D3F-BAD3-4DFE-A2D6-1CCA4DEDB3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634" t="52835" r="24063" b="12314"/>
          <a:stretch/>
        </p:blipFill>
        <p:spPr>
          <a:xfrm>
            <a:off x="0" y="0"/>
            <a:ext cx="12191999" cy="7023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41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9FB27FE-F923-4426-B1E5-0C23902EAFE0}"/>
              </a:ext>
            </a:extLst>
          </p:cNvPr>
          <p:cNvSpPr/>
          <p:nvPr/>
        </p:nvSpPr>
        <p:spPr>
          <a:xfrm>
            <a:off x="424543" y="326571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D052062-7D14-4F3E-98EB-B9DA5EBB835F}"/>
              </a:ext>
            </a:extLst>
          </p:cNvPr>
          <p:cNvSpPr/>
          <p:nvPr/>
        </p:nvSpPr>
        <p:spPr>
          <a:xfrm>
            <a:off x="424543" y="1295400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02797A4-4E1E-4451-9777-3B2C5D6D0C9A}"/>
              </a:ext>
            </a:extLst>
          </p:cNvPr>
          <p:cNvSpPr/>
          <p:nvPr/>
        </p:nvSpPr>
        <p:spPr>
          <a:xfrm>
            <a:off x="424543" y="2296886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3EB29AC-F80E-4238-92A1-07292086FAC2}"/>
              </a:ext>
            </a:extLst>
          </p:cNvPr>
          <p:cNvSpPr/>
          <p:nvPr/>
        </p:nvSpPr>
        <p:spPr>
          <a:xfrm>
            <a:off x="424543" y="3233058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8F343C98-ED77-487A-9CEB-63B7F1A5DD24}"/>
              </a:ext>
            </a:extLst>
          </p:cNvPr>
          <p:cNvSpPr/>
          <p:nvPr/>
        </p:nvSpPr>
        <p:spPr>
          <a:xfrm>
            <a:off x="424543" y="4185558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E906F87-F44B-4A1E-9F7C-9C2A8DE6D436}"/>
              </a:ext>
            </a:extLst>
          </p:cNvPr>
          <p:cNvSpPr/>
          <p:nvPr/>
        </p:nvSpPr>
        <p:spPr>
          <a:xfrm>
            <a:off x="424542" y="5138058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0FAD612-CF10-43F4-8189-72CDAF10E676}"/>
              </a:ext>
            </a:extLst>
          </p:cNvPr>
          <p:cNvSpPr/>
          <p:nvPr/>
        </p:nvSpPr>
        <p:spPr>
          <a:xfrm>
            <a:off x="4691743" y="353786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6636625-5738-4FFE-B53E-790751816EAC}"/>
              </a:ext>
            </a:extLst>
          </p:cNvPr>
          <p:cNvSpPr/>
          <p:nvPr/>
        </p:nvSpPr>
        <p:spPr>
          <a:xfrm>
            <a:off x="4691742" y="1262743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E2391DC-2A55-4D20-BFB6-F8FAC77B60E6}"/>
              </a:ext>
            </a:extLst>
          </p:cNvPr>
          <p:cNvSpPr/>
          <p:nvPr/>
        </p:nvSpPr>
        <p:spPr>
          <a:xfrm>
            <a:off x="4691741" y="2264229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F2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1673DF5A-025B-4EBC-938C-8D9F9B987218}"/>
              </a:ext>
            </a:extLst>
          </p:cNvPr>
          <p:cNvSpPr/>
          <p:nvPr/>
        </p:nvSpPr>
        <p:spPr>
          <a:xfrm>
            <a:off x="4691741" y="3200401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Cl2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14964C1-E991-49D3-B370-743C034421DA}"/>
              </a:ext>
            </a:extLst>
          </p:cNvPr>
          <p:cNvSpPr/>
          <p:nvPr/>
        </p:nvSpPr>
        <p:spPr>
          <a:xfrm>
            <a:off x="4691741" y="4169229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Br2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463C8C0-089D-4196-911D-5F7FEF0D61FE}"/>
              </a:ext>
            </a:extLst>
          </p:cNvPr>
          <p:cNvSpPr/>
          <p:nvPr/>
        </p:nvSpPr>
        <p:spPr>
          <a:xfrm>
            <a:off x="4691741" y="5056414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I2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4940FB2-76A8-4C3A-8407-7B095A984431}"/>
              </a:ext>
            </a:extLst>
          </p:cNvPr>
          <p:cNvSpPr/>
          <p:nvPr/>
        </p:nvSpPr>
        <p:spPr>
          <a:xfrm rot="16200000">
            <a:off x="7410449" y="1948542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C51EFCB9-9459-4C57-B754-0F18377C2B7D}"/>
              </a:ext>
            </a:extLst>
          </p:cNvPr>
          <p:cNvSpPr/>
          <p:nvPr/>
        </p:nvSpPr>
        <p:spPr>
          <a:xfrm rot="16200000">
            <a:off x="8632372" y="1872342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DFE37B8-B1B8-49AC-B637-842F2D8E34D6}"/>
              </a:ext>
            </a:extLst>
          </p:cNvPr>
          <p:cNvSpPr/>
          <p:nvPr/>
        </p:nvSpPr>
        <p:spPr>
          <a:xfrm>
            <a:off x="478971" y="6014357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4A0F543-150B-4F36-8814-84490BD805FE}"/>
              </a:ext>
            </a:extLst>
          </p:cNvPr>
          <p:cNvSpPr/>
          <p:nvPr/>
        </p:nvSpPr>
        <p:spPr>
          <a:xfrm>
            <a:off x="4691741" y="5959928"/>
            <a:ext cx="3984171" cy="75111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endParaRPr lang="ru-RU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9741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17</Words>
  <Application>Microsoft Office PowerPoint</Application>
  <PresentationFormat>Широкоэкранный</PresentationFormat>
  <Paragraphs>17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32</cp:revision>
  <dcterms:created xsi:type="dcterms:W3CDTF">2022-10-24T00:37:13Z</dcterms:created>
  <dcterms:modified xsi:type="dcterms:W3CDTF">2022-12-05T18:16:12Z</dcterms:modified>
</cp:coreProperties>
</file>