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58" r:id="rId4"/>
    <p:sldId id="261" r:id="rId5"/>
    <p:sldId id="260" r:id="rId6"/>
    <p:sldId id="262" r:id="rId7"/>
    <p:sldId id="264" r:id="rId8"/>
    <p:sldId id="263" r:id="rId9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02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37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23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38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96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84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76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56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7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62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96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92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A606-FB79-4376-BC0F-F9D73CE59F30}" type="datetimeFigureOut">
              <a:rPr lang="ru-RU" smtClean="0"/>
              <a:t>03.09.2023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2B77F-A2E6-4C3C-8B52-907BEB19A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68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6862"/>
            <a:ext cx="9144000" cy="6524277"/>
          </a:xfrm>
          <a:prstGeom prst="rect">
            <a:avLst/>
          </a:prstGeom>
        </p:spPr>
      </p:pic>
      <p:sp>
        <p:nvSpPr>
          <p:cNvPr id="5" name="Шестиугольник 4"/>
          <p:cNvSpPr/>
          <p:nvPr/>
        </p:nvSpPr>
        <p:spPr>
          <a:xfrm>
            <a:off x="2739026" y="303757"/>
            <a:ext cx="6300591" cy="6250487"/>
          </a:xfrm>
          <a:prstGeom prst="hexagon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1607697">
            <a:off x="3132649" y="14655"/>
            <a:ext cx="367860" cy="34909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8389059">
            <a:off x="2353329" y="3419022"/>
            <a:ext cx="1926503" cy="330431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8408164">
            <a:off x="7454641" y="107968"/>
            <a:ext cx="1926503" cy="330431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813" y="3419022"/>
            <a:ext cx="1926503" cy="330431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7618" y="8352"/>
            <a:ext cx="3218967" cy="31701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79837" y="6580333"/>
            <a:ext cx="3218967" cy="31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79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6862"/>
            <a:ext cx="9144000" cy="6524277"/>
          </a:xfrm>
          <a:prstGeom prst="rect">
            <a:avLst/>
          </a:prstGeom>
        </p:spPr>
      </p:pic>
      <p:sp>
        <p:nvSpPr>
          <p:cNvPr id="5" name="Шестиугольник 4"/>
          <p:cNvSpPr/>
          <p:nvPr/>
        </p:nvSpPr>
        <p:spPr>
          <a:xfrm>
            <a:off x="2739026" y="303757"/>
            <a:ext cx="6300591" cy="6250487"/>
          </a:xfrm>
          <a:prstGeom prst="hexagon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1607697">
            <a:off x="3132649" y="14655"/>
            <a:ext cx="367860" cy="34909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8389059">
            <a:off x="2353329" y="3419022"/>
            <a:ext cx="1926503" cy="330431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8408164">
            <a:off x="7454641" y="107968"/>
            <a:ext cx="1926503" cy="330431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813" y="3419022"/>
            <a:ext cx="1926503" cy="330431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285722" y="0"/>
            <a:ext cx="3207195" cy="3037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9837" y="6580333"/>
            <a:ext cx="3218967" cy="31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582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4630" y="1973739"/>
            <a:ext cx="7934400" cy="3463200"/>
          </a:xfrm>
          <a:prstGeom prst="rect">
            <a:avLst/>
          </a:prstGeom>
          <a:blipFill>
            <a:blip r:embed="rId2"/>
            <a:srcRect/>
            <a:stretch>
              <a:fillRect b="-15686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4629" y="1513510"/>
            <a:ext cx="7948248" cy="439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630" y="5295996"/>
            <a:ext cx="7962066" cy="45114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17432" y="1951893"/>
            <a:ext cx="457199" cy="3344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0645" y="1973739"/>
            <a:ext cx="469433" cy="333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960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4630" y="1813561"/>
            <a:ext cx="7936015" cy="3461824"/>
          </a:xfrm>
          <a:prstGeom prst="rect">
            <a:avLst/>
          </a:prstGeom>
          <a:blipFill>
            <a:blip r:embed="rId2"/>
            <a:stretch>
              <a:fillRect b="-15686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4630" y="1373945"/>
            <a:ext cx="7948248" cy="439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630" y="5295996"/>
            <a:ext cx="7962066" cy="45114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17432" y="1813561"/>
            <a:ext cx="457199" cy="34824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0645" y="1834173"/>
            <a:ext cx="469433" cy="347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222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4629" y="1951892"/>
            <a:ext cx="7936015" cy="3463200"/>
          </a:xfrm>
          <a:prstGeom prst="rect">
            <a:avLst/>
          </a:prstGeom>
          <a:blipFill>
            <a:blip r:embed="rId2"/>
            <a:stretch>
              <a:fillRect b="-15686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4629" y="1513510"/>
            <a:ext cx="7948248" cy="439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630" y="5295996"/>
            <a:ext cx="7962066" cy="45114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17432" y="1951893"/>
            <a:ext cx="457199" cy="3344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0645" y="1973739"/>
            <a:ext cx="469433" cy="333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706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4629" y="1951892"/>
            <a:ext cx="7936015" cy="3463200"/>
          </a:xfrm>
          <a:prstGeom prst="rect">
            <a:avLst/>
          </a:prstGeom>
          <a:blipFill>
            <a:blip r:embed="rId2"/>
            <a:stretch>
              <a:fillRect b="-15686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4629" y="1513510"/>
            <a:ext cx="7948248" cy="439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630" y="5295996"/>
            <a:ext cx="7962066" cy="45114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17432" y="1951893"/>
            <a:ext cx="457199" cy="3344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0645" y="1973739"/>
            <a:ext cx="469433" cy="333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6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4629" y="1951891"/>
            <a:ext cx="7936016" cy="3463200"/>
          </a:xfrm>
          <a:prstGeom prst="rect">
            <a:avLst/>
          </a:prstGeom>
          <a:blipFill>
            <a:blip r:embed="rId2"/>
            <a:srcRect/>
            <a:stretch>
              <a:fillRect t="-40636" b="-22060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4629" y="1513510"/>
            <a:ext cx="7948248" cy="439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630" y="5295996"/>
            <a:ext cx="7962066" cy="45114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17432" y="1951893"/>
            <a:ext cx="457199" cy="3344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0645" y="1973739"/>
            <a:ext cx="469433" cy="333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22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4629" y="1973738"/>
            <a:ext cx="7936015" cy="3463200"/>
          </a:xfrm>
          <a:prstGeom prst="rect">
            <a:avLst/>
          </a:prstGeom>
          <a:blipFill>
            <a:blip r:embed="rId2"/>
            <a:stretch>
              <a:fillRect t="-40636" b="-22060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4629" y="1513510"/>
            <a:ext cx="7948248" cy="439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630" y="5295996"/>
            <a:ext cx="7962066" cy="45114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17432" y="1951893"/>
            <a:ext cx="457199" cy="3344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0645" y="1973739"/>
            <a:ext cx="469433" cy="333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411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12</cp:revision>
  <cp:lastPrinted>2023-09-03T07:39:48Z</cp:lastPrinted>
  <dcterms:created xsi:type="dcterms:W3CDTF">2023-09-03T04:35:36Z</dcterms:created>
  <dcterms:modified xsi:type="dcterms:W3CDTF">2023-09-03T08:23:58Z</dcterms:modified>
</cp:coreProperties>
</file>