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3"/>
  </p:notesMasterIdLst>
  <p:sldIdLst>
    <p:sldId id="812" r:id="rId2"/>
  </p:sldIdLst>
  <p:sldSz cx="7559675" cy="1069181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EAEAEA"/>
    <a:srgbClr val="000099"/>
    <a:srgbClr val="00CC66"/>
    <a:srgbClr val="0000CC"/>
    <a:srgbClr val="FBBBE4"/>
    <a:srgbClr val="800080"/>
    <a:srgbClr val="660033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68" autoAdjust="0"/>
    <p:restoredTop sz="94660"/>
  </p:normalViewPr>
  <p:slideViewPr>
    <p:cSldViewPr snapToGrid="0">
      <p:cViewPr varScale="1">
        <p:scale>
          <a:sx n="47" d="100"/>
          <a:sy n="47" d="100"/>
        </p:scale>
        <p:origin x="16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409" cy="500550"/>
          </a:xfrm>
          <a:prstGeom prst="rect">
            <a:avLst/>
          </a:prstGeom>
        </p:spPr>
        <p:txBody>
          <a:bodyPr vert="horz" lIns="89156" tIns="44578" rIns="89156" bIns="4457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215" y="0"/>
            <a:ext cx="2984409" cy="500550"/>
          </a:xfrm>
          <a:prstGeom prst="rect">
            <a:avLst/>
          </a:prstGeom>
        </p:spPr>
        <p:txBody>
          <a:bodyPr vert="horz" lIns="89156" tIns="44578" rIns="89156" bIns="44578" rtlCol="0"/>
          <a:lstStyle>
            <a:lvl1pPr algn="r">
              <a:defRPr sz="1300"/>
            </a:lvl1pPr>
          </a:lstStyle>
          <a:p>
            <a:fld id="{69C4F394-ACAE-4753-A361-EFFC69333AFE}" type="datetimeFigureOut">
              <a:rPr lang="ru-RU" smtClean="0"/>
              <a:pPr/>
              <a:t>сб 12.03.22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9300"/>
            <a:ext cx="2659063" cy="3762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156" tIns="44578" rIns="89156" bIns="4457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358" y="4759876"/>
            <a:ext cx="5511453" cy="4509602"/>
          </a:xfrm>
          <a:prstGeom prst="rect">
            <a:avLst/>
          </a:prstGeom>
        </p:spPr>
        <p:txBody>
          <a:bodyPr vert="horz" lIns="89156" tIns="44578" rIns="89156" bIns="4457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518196"/>
            <a:ext cx="2984409" cy="500550"/>
          </a:xfrm>
          <a:prstGeom prst="rect">
            <a:avLst/>
          </a:prstGeom>
        </p:spPr>
        <p:txBody>
          <a:bodyPr vert="horz" lIns="89156" tIns="44578" rIns="89156" bIns="4457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215" y="9518196"/>
            <a:ext cx="2984409" cy="500550"/>
          </a:xfrm>
          <a:prstGeom prst="rect">
            <a:avLst/>
          </a:prstGeom>
        </p:spPr>
        <p:txBody>
          <a:bodyPr vert="horz" lIns="89156" tIns="44578" rIns="89156" bIns="44578" rtlCol="0" anchor="b"/>
          <a:lstStyle>
            <a:lvl1pPr algn="r">
              <a:defRPr sz="1300"/>
            </a:lvl1pPr>
          </a:lstStyle>
          <a:p>
            <a:fld id="{F9FCA89E-74E5-4571-A259-B162077512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95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882A05-AAB4-4CA6-A75B-90DA6B7EE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149D94-99D3-4F80-8415-2658C7A9A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E89AE7-51C8-4C17-8223-86652ED26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12.03.22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C8D0F7-A225-49A7-87D1-1F0DB7E6B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373772-3985-4EB0-8263-AC45EAE9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6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C5293-9CD1-4E53-A000-88B3C5C3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2049C8-CCCF-4501-9FEC-5AFE38CB6E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8A8E4-86C0-4365-B365-E472D884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12.03.22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F547A8-A6C3-4CD3-9B31-4FC63BCE0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44B544-D2A0-4A98-B735-82598E12F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9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CF741F1-671C-4F15-89DB-89625F6CC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DDFE4A-918A-4DB1-BB36-DF09A345E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F59392-5B61-41F8-B420-D0A22852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12.03.22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E56A4E-0D61-47BE-B3FB-5CE07D3AB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AA6A2A-224F-43ED-8448-93AC3F6A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53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9E6FB-AB36-4846-8633-8CA588AE5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6D7FAA-9BE4-45EB-9902-A4B92789D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C66219-DFA1-4DB9-84C7-75FA834E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12.03.22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925A3D-D619-4308-A4BF-9CA0CE685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44AAF0-17B8-445E-9992-493FF131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0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FF2BF8-1361-4681-8D0B-F3B1EFFFD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353F09-4ACF-49CE-882F-320367E6E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968DE9-8E6E-4D92-95E6-2F4B757E9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12.03.22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C55838-DFA7-4BFB-B2D2-2B44EBB4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B9E3DA-1BA2-4965-9E57-F8978D20E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51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416A4-ABCA-4146-BD37-3218C03E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3FC18C-4945-4055-93F5-C2E5EDBEF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A4DAA1-AF65-4C6A-9F26-169AC8F1A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4B1ADD-595C-4059-ACCD-FC20A737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12.03.22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0ADD30-C561-4E2D-A71D-E660FCBB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9786C3-CDCB-4ECA-B59C-5CB0FC2A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16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CD3D4D-92FD-410A-8DD7-13DC2DBC2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6D621F-5E4E-4DD2-85B3-45448DFD0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BDE7D8-AFB4-428E-95CA-7712CAD17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04C7E1-2FEB-49DE-8BA6-861DDD03B1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E6D7F11-32A1-46C0-9FC1-6E0593C848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BBDBBB3-0477-466D-B7AE-F9CB647E7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12.03.22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EF3E07E-CDE7-459C-AE0C-00EEBEB46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A76928-100C-4581-9211-A385A8AB4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71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B8104-163F-4B0C-929E-988073E85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4D9708F-E8F4-475D-B707-765166B3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12.03.22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90E6E0-F0AB-4957-8D76-7994F063B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3CD69FE-E419-45AC-ACE9-AFDDA520B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25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D585C3-4DDC-4214-9DC9-44CE7E64F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12.03.22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327ABE-16A1-4922-B55F-C74B6A801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1FA4F7-BC53-45BE-ABD0-5DD33EF3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76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49434E-D4A7-41EF-9469-8A1245B70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399617-2696-4B17-BE69-CDA72B419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FE7748-4A50-4E19-AEF5-622FC7024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0649BE-3125-437D-B57C-C1ED764FC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12.03.22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1D7C18-1EE8-4F02-8C11-828EDE2E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9AB086-CE7F-4DAD-B47C-413B0B95B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63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8E568-C8FA-4020-9CAB-025F6CAB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7AF3F99-9866-4058-B08C-5A8D389D5B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6C7EEB-DD5C-45CC-A9E5-69936419C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ABE60E-2F38-417F-A5B6-2C55C6A37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12.03.22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9E40EF-AD67-467B-9D93-F86F21F7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C1ABEF-5FC6-4E41-B6FE-8A6F8AFA7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01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85E91-9990-49C6-8C79-2CF6DEA1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523567-E81A-4C85-86DB-5EA5DCDF7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2EB4F1-76D1-43D9-AC10-F21836AF0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59FA-044F-496A-853D-180F39F5158F}" type="datetimeFigureOut">
              <a:rPr lang="ru-RU" smtClean="0"/>
              <a:pPr/>
              <a:t>сб 12.03.22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76BA23-0110-4593-85B0-79D7D112B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5C2517-84E9-4C24-B233-647474327C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06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4D8DF34E-1A81-4032-8767-86632491394D}"/>
              </a:ext>
            </a:extLst>
          </p:cNvPr>
          <p:cNvSpPr/>
          <p:nvPr/>
        </p:nvSpPr>
        <p:spPr>
          <a:xfrm>
            <a:off x="934720" y="609600"/>
            <a:ext cx="5648960" cy="772160"/>
          </a:xfrm>
          <a:prstGeom prst="roundRect">
            <a:avLst/>
          </a:prstGeom>
          <a:ln>
            <a:solidFill>
              <a:srgbClr val="00009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kk-KZ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ілім пирамидасы </a:t>
            </a:r>
            <a:endParaRPr lang="ru-RU" sz="3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Равнобедренный треугольник 4">
            <a:extLst>
              <a:ext uri="{FF2B5EF4-FFF2-40B4-BE49-F238E27FC236}">
                <a16:creationId xmlns:a16="http://schemas.microsoft.com/office/drawing/2014/main" id="{AA3555BE-6D10-4134-91F8-611B89B436A6}"/>
              </a:ext>
            </a:extLst>
          </p:cNvPr>
          <p:cNvSpPr/>
          <p:nvPr/>
        </p:nvSpPr>
        <p:spPr>
          <a:xfrm>
            <a:off x="2621279" y="1788160"/>
            <a:ext cx="2542891" cy="23977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Трапеция 5">
            <a:extLst>
              <a:ext uri="{FF2B5EF4-FFF2-40B4-BE49-F238E27FC236}">
                <a16:creationId xmlns:a16="http://schemas.microsoft.com/office/drawing/2014/main" id="{D5EED1F7-316A-420B-8E39-BAFECF16903C}"/>
              </a:ext>
            </a:extLst>
          </p:cNvPr>
          <p:cNvSpPr/>
          <p:nvPr/>
        </p:nvSpPr>
        <p:spPr>
          <a:xfrm>
            <a:off x="1493519" y="4399279"/>
            <a:ext cx="4612640" cy="2600960"/>
          </a:xfrm>
          <a:prstGeom prst="trapezoid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Трапеция 6">
            <a:extLst>
              <a:ext uri="{FF2B5EF4-FFF2-40B4-BE49-F238E27FC236}">
                <a16:creationId xmlns:a16="http://schemas.microsoft.com/office/drawing/2014/main" id="{42656AD1-3B3E-44EF-ABC0-4B8854F26891}"/>
              </a:ext>
            </a:extLst>
          </p:cNvPr>
          <p:cNvSpPr/>
          <p:nvPr/>
        </p:nvSpPr>
        <p:spPr>
          <a:xfrm>
            <a:off x="569276" y="7264397"/>
            <a:ext cx="6421121" cy="2600960"/>
          </a:xfrm>
          <a:prstGeom prst="trapezoi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B0E7D51C-1B78-4D28-873F-C816835A099C}"/>
              </a:ext>
            </a:extLst>
          </p:cNvPr>
          <p:cNvCxnSpPr/>
          <p:nvPr/>
        </p:nvCxnSpPr>
        <p:spPr>
          <a:xfrm>
            <a:off x="198437" y="4185920"/>
            <a:ext cx="1650683" cy="0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B98A811B-EAB9-4B6C-9D57-D0F1F2FCC002}"/>
              </a:ext>
            </a:extLst>
          </p:cNvPr>
          <p:cNvCxnSpPr/>
          <p:nvPr/>
        </p:nvCxnSpPr>
        <p:spPr>
          <a:xfrm>
            <a:off x="5654357" y="4135120"/>
            <a:ext cx="1650683" cy="0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FE2F1A44-7360-4D50-924C-45FE380E7011}"/>
              </a:ext>
            </a:extLst>
          </p:cNvPr>
          <p:cNvCxnSpPr>
            <a:cxnSpLocks/>
          </p:cNvCxnSpPr>
          <p:nvPr/>
        </p:nvCxnSpPr>
        <p:spPr>
          <a:xfrm>
            <a:off x="20319" y="6918959"/>
            <a:ext cx="1023778" cy="0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968089BE-3CE7-4FDD-AEBA-B1270E9B5A05}"/>
              </a:ext>
            </a:extLst>
          </p:cNvPr>
          <p:cNvCxnSpPr>
            <a:cxnSpLocks/>
          </p:cNvCxnSpPr>
          <p:nvPr/>
        </p:nvCxnSpPr>
        <p:spPr>
          <a:xfrm>
            <a:off x="6459378" y="7000239"/>
            <a:ext cx="1023778" cy="0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E4CFFD7-BE18-4556-B7DC-6DA6FB5B3A0C}"/>
              </a:ext>
            </a:extLst>
          </p:cNvPr>
          <p:cNvSpPr/>
          <p:nvPr/>
        </p:nvSpPr>
        <p:spPr>
          <a:xfrm>
            <a:off x="63847" y="2281386"/>
            <a:ext cx="23316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 жақсы түсіндім </a:t>
            </a:r>
            <a:endParaRPr lang="ru-RU" sz="28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FE1B8A0-D2A2-4DC6-82BB-14E3FA2D3E41}"/>
              </a:ext>
            </a:extLst>
          </p:cNvPr>
          <p:cNvSpPr/>
          <p:nvPr/>
        </p:nvSpPr>
        <p:spPr>
          <a:xfrm>
            <a:off x="-231110" y="4999648"/>
            <a:ext cx="23316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 сақтадым</a:t>
            </a:r>
            <a:endParaRPr lang="ru-RU" sz="28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5C0679B-7E96-47FF-B68E-71BB63BC3036}"/>
              </a:ext>
            </a:extLst>
          </p:cNvPr>
          <p:cNvSpPr/>
          <p:nvPr/>
        </p:nvSpPr>
        <p:spPr>
          <a:xfrm>
            <a:off x="1023778" y="10033464"/>
            <a:ext cx="55599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Маған әлі де түсініксіз</a:t>
            </a:r>
            <a:endParaRPr lang="ru-RU" sz="28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4356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16555</TotalTime>
  <Words>12</Words>
  <Application>Microsoft Office PowerPoint</Application>
  <PresentationFormat>Произвольный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Эльдар Тазабеков</dc:creator>
  <cp:lastModifiedBy>Пользователь</cp:lastModifiedBy>
  <cp:revision>251</cp:revision>
  <cp:lastPrinted>2022-02-22T01:12:16Z</cp:lastPrinted>
  <dcterms:created xsi:type="dcterms:W3CDTF">2017-04-20T05:14:33Z</dcterms:created>
  <dcterms:modified xsi:type="dcterms:W3CDTF">2022-03-13T03:46:15Z</dcterms:modified>
</cp:coreProperties>
</file>