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6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7559675" cy="10691813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66FF66"/>
    <a:srgbClr val="00FF00"/>
    <a:srgbClr val="00CC66"/>
    <a:srgbClr val="0000CC"/>
    <a:srgbClr val="FBBBE4"/>
    <a:srgbClr val="800080"/>
    <a:srgbClr val="660033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2868" autoAdjust="0"/>
    <p:restoredTop sz="94660"/>
  </p:normalViewPr>
  <p:slideViewPr>
    <p:cSldViewPr snapToGrid="0">
      <p:cViewPr varScale="1">
        <p:scale>
          <a:sx n="47" d="100"/>
          <a:sy n="47" d="100"/>
        </p:scale>
        <p:origin x="1680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30" d="100"/>
        <a:sy n="13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409" cy="500549"/>
          </a:xfrm>
          <a:prstGeom prst="rect">
            <a:avLst/>
          </a:prstGeom>
        </p:spPr>
        <p:txBody>
          <a:bodyPr vert="horz" lIns="89171" tIns="44584" rIns="89171" bIns="44584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2214" y="0"/>
            <a:ext cx="2984409" cy="500549"/>
          </a:xfrm>
          <a:prstGeom prst="rect">
            <a:avLst/>
          </a:prstGeom>
        </p:spPr>
        <p:txBody>
          <a:bodyPr vert="horz" lIns="89171" tIns="44584" rIns="89171" bIns="44584" rtlCol="0"/>
          <a:lstStyle>
            <a:lvl1pPr algn="r">
              <a:defRPr sz="1200"/>
            </a:lvl1pPr>
          </a:lstStyle>
          <a:p>
            <a:fld id="{69C4F394-ACAE-4753-A361-EFFC69333AFE}" type="datetimeFigureOut">
              <a:rPr lang="ru-RU" smtClean="0"/>
              <a:pPr/>
              <a:t>чт 22.12.22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116138" y="750888"/>
            <a:ext cx="2657475" cy="37592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9171" tIns="44584" rIns="89171" bIns="44584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358" y="4759876"/>
            <a:ext cx="5511453" cy="4509602"/>
          </a:xfrm>
          <a:prstGeom prst="rect">
            <a:avLst/>
          </a:prstGeom>
        </p:spPr>
        <p:txBody>
          <a:bodyPr vert="horz" lIns="89171" tIns="44584" rIns="89171" bIns="44584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8197"/>
            <a:ext cx="2984409" cy="500549"/>
          </a:xfrm>
          <a:prstGeom prst="rect">
            <a:avLst/>
          </a:prstGeom>
        </p:spPr>
        <p:txBody>
          <a:bodyPr vert="horz" lIns="89171" tIns="44584" rIns="89171" bIns="44584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2214" y="9518197"/>
            <a:ext cx="2984409" cy="500549"/>
          </a:xfrm>
          <a:prstGeom prst="rect">
            <a:avLst/>
          </a:prstGeom>
        </p:spPr>
        <p:txBody>
          <a:bodyPr vert="horz" lIns="89171" tIns="44584" rIns="89171" bIns="44584" rtlCol="0" anchor="b"/>
          <a:lstStyle>
            <a:lvl1pPr algn="r">
              <a:defRPr sz="1200"/>
            </a:lvl1pPr>
          </a:lstStyle>
          <a:p>
            <a:fld id="{F9FCA89E-74E5-4571-A259-B1620775128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69558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882A05-AAB4-4CA6-A75B-90DA6B7EE2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44960" y="1749795"/>
            <a:ext cx="5669756" cy="3722335"/>
          </a:xfrm>
        </p:spPr>
        <p:txBody>
          <a:bodyPr anchor="b"/>
          <a:lstStyle>
            <a:lvl1pPr algn="ctr">
              <a:defRPr sz="372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F149D94-99D3-4F80-8415-2658C7A9A2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7E89AE7-51C8-4C17-8223-86652ED264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чт 22.12.22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BC8D0F7-A225-49A7-87D1-1F0DB7E6B5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8373772-3985-4EB0-8263-AC45EAE98B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8265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FAC5293-9CD1-4E53-A000-88B3C5C3FE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12049C8-CCCF-4501-9FEC-5AFE38CB6E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A88A8E4-86C0-4365-B365-E472D88467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чт 22.12.22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2F547A8-A6C3-4CD3-9B31-4FC63BCE04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744B544-D2A0-4A98-B735-82598E12FD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5793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4CF741F1-671C-4F15-89DB-89625F6CCB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5409892" y="569240"/>
            <a:ext cx="1630055" cy="9060817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BDDFE4A-918A-4DB1-BB36-DF09A345E1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0F59392-5B61-41F8-B420-D0A228521F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чт 22.12.22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DE56A4E-0D61-47BE-B3FB-5CE07D3AB7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5AA6A2A-224F-43ED-8448-93AC3F6A2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5535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179E6FB-AB36-4846-8633-8CA588AE5C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76D7FAA-9BE4-45EB-9902-A4B92789DB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DC66219-DFA1-4DB9-84C7-75FA834E4B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чт 22.12.22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0925A3D-D619-4308-A4BF-9CA0CE6851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844AAF0-17B8-445E-9992-493FF131B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702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CFF2BF8-1361-4681-8D0B-F3B1EFFFD5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790" y="2665530"/>
            <a:ext cx="6520220" cy="4447496"/>
          </a:xfrm>
        </p:spPr>
        <p:txBody>
          <a:bodyPr anchor="b"/>
          <a:lstStyle>
            <a:lvl1pPr>
              <a:defRPr sz="372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8353F09-4ACF-49CE-882F-320367E6E8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5790" y="7155102"/>
            <a:ext cx="6520220" cy="2338833"/>
          </a:xfrm>
        </p:spPr>
        <p:txBody>
          <a:bodyPr/>
          <a:lstStyle>
            <a:lvl1pPr marL="0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1pPr>
            <a:lvl2pPr marL="283510" indent="0">
              <a:buNone/>
              <a:defRPr sz="1240">
                <a:solidFill>
                  <a:schemeClr val="tx1">
                    <a:tint val="75000"/>
                  </a:schemeClr>
                </a:solidFill>
              </a:defRPr>
            </a:lvl2pPr>
            <a:lvl3pPr marL="567019" indent="0">
              <a:buNone/>
              <a:defRPr sz="1116">
                <a:solidFill>
                  <a:schemeClr val="tx1">
                    <a:tint val="75000"/>
                  </a:schemeClr>
                </a:solidFill>
              </a:defRPr>
            </a:lvl3pPr>
            <a:lvl4pPr marL="850529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4pPr>
            <a:lvl5pPr marL="1134039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5pPr>
            <a:lvl6pPr marL="1417549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6pPr>
            <a:lvl7pPr marL="1701058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7pPr>
            <a:lvl8pPr marL="1984568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8pPr>
            <a:lvl9pPr marL="2268078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2968DE9-8E6E-4D92-95E6-2F4B757E9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чт 22.12.22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2C55838-DFA7-4BFB-B2D2-2B44EBB4E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BB9E3DA-1BA2-4965-9E57-F8978D20E7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4513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1E416A4-ABCA-4146-BD37-3218C03E98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53FC18C-4945-4055-93F5-C2E5EDBEFC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5A4DAA1-AF65-4C6A-9F26-169AC8F1A5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64B1ADD-595C-4059-ACCD-FC20A7378B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чт 22.12.22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00ADD30-C561-4E2D-A71D-E660FCBB27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C9786C3-CDCB-4ECA-B59C-5CB0FC2A4F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7161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ECD3D4D-92FD-410A-8DD7-13DC2DBC2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12" y="569241"/>
            <a:ext cx="6520220" cy="206659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26D621F-5E4E-4DD2-85B3-45448DFD04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0712" y="2620980"/>
            <a:ext cx="3198097" cy="1284502"/>
          </a:xfrm>
        </p:spPr>
        <p:txBody>
          <a:bodyPr anchor="b"/>
          <a:lstStyle>
            <a:lvl1pPr marL="0" indent="0">
              <a:buNone/>
              <a:defRPr sz="1488" b="1"/>
            </a:lvl1pPr>
            <a:lvl2pPr marL="283510" indent="0">
              <a:buNone/>
              <a:defRPr sz="1240" b="1"/>
            </a:lvl2pPr>
            <a:lvl3pPr marL="567019" indent="0">
              <a:buNone/>
              <a:defRPr sz="1116" b="1"/>
            </a:lvl3pPr>
            <a:lvl4pPr marL="850529" indent="0">
              <a:buNone/>
              <a:defRPr sz="992" b="1"/>
            </a:lvl4pPr>
            <a:lvl5pPr marL="1134039" indent="0">
              <a:buNone/>
              <a:defRPr sz="992" b="1"/>
            </a:lvl5pPr>
            <a:lvl6pPr marL="1417549" indent="0">
              <a:buNone/>
              <a:defRPr sz="992" b="1"/>
            </a:lvl6pPr>
            <a:lvl7pPr marL="1701058" indent="0">
              <a:buNone/>
              <a:defRPr sz="992" b="1"/>
            </a:lvl7pPr>
            <a:lvl8pPr marL="1984568" indent="0">
              <a:buNone/>
              <a:defRPr sz="992" b="1"/>
            </a:lvl8pPr>
            <a:lvl9pPr marL="2268078" indent="0">
              <a:buNone/>
              <a:defRPr sz="992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ABDE7D8-AFB4-428E-95CA-7712CAD17D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0712" y="3905482"/>
            <a:ext cx="3198097" cy="57443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C004C7E1-2FEB-49DE-8BA6-861DDD03B1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827085" y="2620980"/>
            <a:ext cx="3213847" cy="1284502"/>
          </a:xfrm>
        </p:spPr>
        <p:txBody>
          <a:bodyPr anchor="b"/>
          <a:lstStyle>
            <a:lvl1pPr marL="0" indent="0">
              <a:buNone/>
              <a:defRPr sz="1488" b="1"/>
            </a:lvl1pPr>
            <a:lvl2pPr marL="283510" indent="0">
              <a:buNone/>
              <a:defRPr sz="1240" b="1"/>
            </a:lvl2pPr>
            <a:lvl3pPr marL="567019" indent="0">
              <a:buNone/>
              <a:defRPr sz="1116" b="1"/>
            </a:lvl3pPr>
            <a:lvl4pPr marL="850529" indent="0">
              <a:buNone/>
              <a:defRPr sz="992" b="1"/>
            </a:lvl4pPr>
            <a:lvl5pPr marL="1134039" indent="0">
              <a:buNone/>
              <a:defRPr sz="992" b="1"/>
            </a:lvl5pPr>
            <a:lvl6pPr marL="1417549" indent="0">
              <a:buNone/>
              <a:defRPr sz="992" b="1"/>
            </a:lvl6pPr>
            <a:lvl7pPr marL="1701058" indent="0">
              <a:buNone/>
              <a:defRPr sz="992" b="1"/>
            </a:lvl7pPr>
            <a:lvl8pPr marL="1984568" indent="0">
              <a:buNone/>
              <a:defRPr sz="992" b="1"/>
            </a:lvl8pPr>
            <a:lvl9pPr marL="2268078" indent="0">
              <a:buNone/>
              <a:defRPr sz="992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BE6D7F11-32A1-46C0-9FC1-6E0593C848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827085" y="3905482"/>
            <a:ext cx="3213847" cy="57443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FBBDBBB3-0477-466D-B7AE-F9CB647E7C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чт 22.12.22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6EF3E07E-CDE7-459C-AE0C-00EEBEB460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1AA76928-100C-4581-9211-A385A8AB4C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3712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5B8104-163F-4B0C-929E-988073E85C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64D9708F-E8F4-475D-B707-765166B3A7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чт 22.12.22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B890E6E0-F0AB-4957-8D76-7994F063B6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23CD69FE-E419-45AC-ACE9-AFDDA520B0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8251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1D585C3-4DDC-4214-9DC9-44CE7E64F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чт 22.12.22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14327ABE-16A1-4922-B55F-C74B6A801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11FA4F7-BC53-45BE-ABD0-5DD33EF375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8766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49434E-D4A7-41EF-9469-8A1245B708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1984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5399617-2696-4B17-BE69-CDA72B4190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3847" y="1539424"/>
            <a:ext cx="3827085" cy="7598117"/>
          </a:xfrm>
        </p:spPr>
        <p:txBody>
          <a:bodyPr/>
          <a:lstStyle>
            <a:lvl1pPr>
              <a:defRPr sz="1984"/>
            </a:lvl1pPr>
            <a:lvl2pPr>
              <a:defRPr sz="1736"/>
            </a:lvl2pPr>
            <a:lvl3pPr>
              <a:defRPr sz="1488"/>
            </a:lvl3pPr>
            <a:lvl4pPr>
              <a:defRPr sz="1240"/>
            </a:lvl4pPr>
            <a:lvl5pPr>
              <a:defRPr sz="1240"/>
            </a:lvl5pPr>
            <a:lvl6pPr>
              <a:defRPr sz="1240"/>
            </a:lvl6pPr>
            <a:lvl7pPr>
              <a:defRPr sz="1240"/>
            </a:lvl7pPr>
            <a:lvl8pPr>
              <a:defRPr sz="1240"/>
            </a:lvl8pPr>
            <a:lvl9pPr>
              <a:defRPr sz="124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4FE7748-4A50-4E19-AEF5-622FC7024A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992"/>
            </a:lvl1pPr>
            <a:lvl2pPr marL="283510" indent="0">
              <a:buNone/>
              <a:defRPr sz="868"/>
            </a:lvl2pPr>
            <a:lvl3pPr marL="567019" indent="0">
              <a:buNone/>
              <a:defRPr sz="744"/>
            </a:lvl3pPr>
            <a:lvl4pPr marL="850529" indent="0">
              <a:buNone/>
              <a:defRPr sz="620"/>
            </a:lvl4pPr>
            <a:lvl5pPr marL="1134039" indent="0">
              <a:buNone/>
              <a:defRPr sz="620"/>
            </a:lvl5pPr>
            <a:lvl6pPr marL="1417549" indent="0">
              <a:buNone/>
              <a:defRPr sz="620"/>
            </a:lvl6pPr>
            <a:lvl7pPr marL="1701058" indent="0">
              <a:buNone/>
              <a:defRPr sz="620"/>
            </a:lvl7pPr>
            <a:lvl8pPr marL="1984568" indent="0">
              <a:buNone/>
              <a:defRPr sz="620"/>
            </a:lvl8pPr>
            <a:lvl9pPr marL="2268078" indent="0">
              <a:buNone/>
              <a:defRPr sz="62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E0649BE-3125-437D-B57C-C1ED764FC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чт 22.12.22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A1D7C18-1EE8-4F02-8C11-828EDE2E40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29AB086-CE7F-4DAD-B47C-413B0B95B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2634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98E568-C8FA-4020-9CAB-025F6CAB66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1984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B7AF3F99-9866-4058-B08C-5A8D389D5B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213847" y="1539424"/>
            <a:ext cx="3827085" cy="7598117"/>
          </a:xfrm>
        </p:spPr>
        <p:txBody>
          <a:bodyPr/>
          <a:lstStyle>
            <a:lvl1pPr marL="0" indent="0">
              <a:buNone/>
              <a:defRPr sz="1984"/>
            </a:lvl1pPr>
            <a:lvl2pPr marL="283510" indent="0">
              <a:buNone/>
              <a:defRPr sz="1736"/>
            </a:lvl2pPr>
            <a:lvl3pPr marL="567019" indent="0">
              <a:buNone/>
              <a:defRPr sz="1488"/>
            </a:lvl3pPr>
            <a:lvl4pPr marL="850529" indent="0">
              <a:buNone/>
              <a:defRPr sz="1240"/>
            </a:lvl4pPr>
            <a:lvl5pPr marL="1134039" indent="0">
              <a:buNone/>
              <a:defRPr sz="1240"/>
            </a:lvl5pPr>
            <a:lvl6pPr marL="1417549" indent="0">
              <a:buNone/>
              <a:defRPr sz="1240"/>
            </a:lvl6pPr>
            <a:lvl7pPr marL="1701058" indent="0">
              <a:buNone/>
              <a:defRPr sz="1240"/>
            </a:lvl7pPr>
            <a:lvl8pPr marL="1984568" indent="0">
              <a:buNone/>
              <a:defRPr sz="1240"/>
            </a:lvl8pPr>
            <a:lvl9pPr marL="2268078" indent="0">
              <a:buNone/>
              <a:defRPr sz="124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66C7EEB-DD5C-45CC-A9E5-69936419CC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992"/>
            </a:lvl1pPr>
            <a:lvl2pPr marL="283510" indent="0">
              <a:buNone/>
              <a:defRPr sz="868"/>
            </a:lvl2pPr>
            <a:lvl3pPr marL="567019" indent="0">
              <a:buNone/>
              <a:defRPr sz="744"/>
            </a:lvl3pPr>
            <a:lvl4pPr marL="850529" indent="0">
              <a:buNone/>
              <a:defRPr sz="620"/>
            </a:lvl4pPr>
            <a:lvl5pPr marL="1134039" indent="0">
              <a:buNone/>
              <a:defRPr sz="620"/>
            </a:lvl5pPr>
            <a:lvl6pPr marL="1417549" indent="0">
              <a:buNone/>
              <a:defRPr sz="620"/>
            </a:lvl6pPr>
            <a:lvl7pPr marL="1701058" indent="0">
              <a:buNone/>
              <a:defRPr sz="620"/>
            </a:lvl7pPr>
            <a:lvl8pPr marL="1984568" indent="0">
              <a:buNone/>
              <a:defRPr sz="620"/>
            </a:lvl8pPr>
            <a:lvl9pPr marL="2268078" indent="0">
              <a:buNone/>
              <a:defRPr sz="62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8ABE60E-2F38-417F-A5B6-2C55C6A373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чт 22.12.22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79E40EF-AD67-467B-9D93-F86F21F7B4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8C1ABEF-5FC6-4E41-B6FE-8A6F8AFA78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0010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085E91-9990-49C6-8C79-2CF6DEA156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569241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C523567-E81A-4C85-86DB-5EA5DCDF74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F2EB4F1-76D1-43D9-AC10-F21836AF0C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19728" y="9909727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C759FA-044F-496A-853D-180F39F5158F}" type="datetimeFigureOut">
              <a:rPr lang="ru-RU" smtClean="0"/>
              <a:pPr/>
              <a:t>чт 22.12.22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376BA23-0110-4593-85B0-79D7D112B7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04143" y="9909727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85C2517-84E9-4C24-B233-647474327C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339020" y="9909727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3062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72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736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240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4" descr="https://www.pinclipart.com/picdir/big/201-2019683_graphic-transparent-download-clip-art-ppt-chart-transprent.png">
            <a:extLst>
              <a:ext uri="{FF2B5EF4-FFF2-40B4-BE49-F238E27FC236}">
                <a16:creationId xmlns:a16="http://schemas.microsoft.com/office/drawing/2014/main" id="{13540E95-DF7E-4DA0-A041-B772212144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330" y="794084"/>
            <a:ext cx="7243014" cy="9168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Лента: наклоненная вниз 4">
            <a:extLst>
              <a:ext uri="{FF2B5EF4-FFF2-40B4-BE49-F238E27FC236}">
                <a16:creationId xmlns:a16="http://schemas.microsoft.com/office/drawing/2014/main" id="{80BA5C95-0304-4266-8BF3-583CEBED62EF}"/>
              </a:ext>
            </a:extLst>
          </p:cNvPr>
          <p:cNvSpPr/>
          <p:nvPr/>
        </p:nvSpPr>
        <p:spPr>
          <a:xfrm>
            <a:off x="1788477" y="9027427"/>
            <a:ext cx="3982720" cy="1198880"/>
          </a:xfrm>
          <a:prstGeom prst="ribbon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8D22E915-5E0B-4881-A554-DB56A4DAD362}"/>
              </a:ext>
            </a:extLst>
          </p:cNvPr>
          <p:cNvSpPr/>
          <p:nvPr/>
        </p:nvSpPr>
        <p:spPr>
          <a:xfrm>
            <a:off x="3025432" y="8998586"/>
            <a:ext cx="1239442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k-KZ" sz="8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 </a:t>
            </a:r>
            <a:endParaRPr lang="ru-RU" sz="80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36CD80EA-E6AC-4409-AF1D-D36DA550B52E}"/>
              </a:ext>
            </a:extLst>
          </p:cNvPr>
          <p:cNvSpPr/>
          <p:nvPr/>
        </p:nvSpPr>
        <p:spPr>
          <a:xfrm>
            <a:off x="3779837" y="9427536"/>
            <a:ext cx="70403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k-KZ" sz="54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endParaRPr lang="ru-RU" sz="54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BD7A44A2-3BB9-41BC-8705-907ED99F8351}"/>
              </a:ext>
            </a:extLst>
          </p:cNvPr>
          <p:cNvSpPr/>
          <p:nvPr/>
        </p:nvSpPr>
        <p:spPr>
          <a:xfrm>
            <a:off x="1556120" y="710950"/>
            <a:ext cx="2089033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54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kk-KZ" sz="8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80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607FB4AA-B96E-4BF1-8758-6697963D53BD}"/>
              </a:ext>
            </a:extLst>
          </p:cNvPr>
          <p:cNvSpPr/>
          <p:nvPr/>
        </p:nvSpPr>
        <p:spPr>
          <a:xfrm>
            <a:off x="4107811" y="9198640"/>
            <a:ext cx="7521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k-KZ" sz="54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endParaRPr lang="ru-RU" sz="54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7E0CF451-9284-4F4C-8E00-65A18650A5EF}"/>
              </a:ext>
            </a:extLst>
          </p:cNvPr>
          <p:cNvSpPr/>
          <p:nvPr/>
        </p:nvSpPr>
        <p:spPr>
          <a:xfrm>
            <a:off x="4473295" y="710949"/>
            <a:ext cx="1406154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54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kk-KZ" sz="8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80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CDC7B85D-FFAE-4F6A-8E98-D4DB7BDC106C}"/>
              </a:ext>
            </a:extLst>
          </p:cNvPr>
          <p:cNvSpPr/>
          <p:nvPr/>
        </p:nvSpPr>
        <p:spPr>
          <a:xfrm>
            <a:off x="300195" y="3322070"/>
            <a:ext cx="1805302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Li</a:t>
            </a:r>
            <a:r>
              <a:rPr lang="en-US" sz="54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kk-KZ" sz="8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80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19F3E831-6B7A-4F75-8FD4-6D867C890734}"/>
              </a:ext>
            </a:extLst>
          </p:cNvPr>
          <p:cNvSpPr/>
          <p:nvPr/>
        </p:nvSpPr>
        <p:spPr>
          <a:xfrm>
            <a:off x="3111963" y="3242394"/>
            <a:ext cx="1462259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54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kk-KZ" sz="8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80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4431CC0D-2AB6-4511-9E9C-E5CD748888C9}"/>
              </a:ext>
            </a:extLst>
          </p:cNvPr>
          <p:cNvSpPr/>
          <p:nvPr/>
        </p:nvSpPr>
        <p:spPr>
          <a:xfrm>
            <a:off x="5392539" y="3235477"/>
            <a:ext cx="2117887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Cl </a:t>
            </a:r>
            <a:r>
              <a:rPr lang="en-US" sz="54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kk-KZ" sz="8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80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272E4891-FBB7-4A28-BE50-3636FB982A81}"/>
              </a:ext>
            </a:extLst>
          </p:cNvPr>
          <p:cNvSpPr/>
          <p:nvPr/>
        </p:nvSpPr>
        <p:spPr>
          <a:xfrm>
            <a:off x="6405850" y="3767666"/>
            <a:ext cx="60785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k-KZ" sz="44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endParaRPr lang="ru-RU" sz="44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460D48E9-08D6-4BA9-B649-07623E784B9D}"/>
              </a:ext>
            </a:extLst>
          </p:cNvPr>
          <p:cNvSpPr/>
          <p:nvPr/>
        </p:nvSpPr>
        <p:spPr>
          <a:xfrm>
            <a:off x="1655505" y="5754587"/>
            <a:ext cx="1890261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 </a:t>
            </a:r>
            <a:r>
              <a:rPr lang="en-US" sz="54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kk-KZ" sz="8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80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80511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4" descr="https://www.pinclipart.com/picdir/big/201-2019683_graphic-transparent-download-clip-art-ppt-chart-transprent.png">
            <a:extLst>
              <a:ext uri="{FF2B5EF4-FFF2-40B4-BE49-F238E27FC236}">
                <a16:creationId xmlns:a16="http://schemas.microsoft.com/office/drawing/2014/main" id="{13540E95-DF7E-4DA0-A041-B772212144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330" y="794084"/>
            <a:ext cx="7243014" cy="9168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Лента: наклоненная вниз 4">
            <a:extLst>
              <a:ext uri="{FF2B5EF4-FFF2-40B4-BE49-F238E27FC236}">
                <a16:creationId xmlns:a16="http://schemas.microsoft.com/office/drawing/2014/main" id="{80BA5C95-0304-4266-8BF3-583CEBED62EF}"/>
              </a:ext>
            </a:extLst>
          </p:cNvPr>
          <p:cNvSpPr/>
          <p:nvPr/>
        </p:nvSpPr>
        <p:spPr>
          <a:xfrm>
            <a:off x="1788477" y="9027427"/>
            <a:ext cx="3982720" cy="1198880"/>
          </a:xfrm>
          <a:prstGeom prst="ribbon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8D22E915-5E0B-4881-A554-DB56A4DAD362}"/>
              </a:ext>
            </a:extLst>
          </p:cNvPr>
          <p:cNvSpPr/>
          <p:nvPr/>
        </p:nvSpPr>
        <p:spPr>
          <a:xfrm>
            <a:off x="3025432" y="8998586"/>
            <a:ext cx="1239442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k-KZ" sz="8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 </a:t>
            </a:r>
            <a:endParaRPr lang="ru-RU" sz="80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36CD80EA-E6AC-4409-AF1D-D36DA550B52E}"/>
              </a:ext>
            </a:extLst>
          </p:cNvPr>
          <p:cNvSpPr/>
          <p:nvPr/>
        </p:nvSpPr>
        <p:spPr>
          <a:xfrm>
            <a:off x="3779837" y="9427536"/>
            <a:ext cx="70403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k-KZ" sz="54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endParaRPr lang="ru-RU" sz="54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BD7A44A2-3BB9-41BC-8705-907ED99F8351}"/>
              </a:ext>
            </a:extLst>
          </p:cNvPr>
          <p:cNvSpPr/>
          <p:nvPr/>
        </p:nvSpPr>
        <p:spPr>
          <a:xfrm>
            <a:off x="1613026" y="710950"/>
            <a:ext cx="1975221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</a:t>
            </a:r>
            <a:r>
              <a:rPr lang="en-US" sz="54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kk-KZ" sz="8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80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607FB4AA-B96E-4BF1-8758-6697963D53BD}"/>
              </a:ext>
            </a:extLst>
          </p:cNvPr>
          <p:cNvSpPr/>
          <p:nvPr/>
        </p:nvSpPr>
        <p:spPr>
          <a:xfrm>
            <a:off x="4107811" y="9198640"/>
            <a:ext cx="7521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k-KZ" sz="54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endParaRPr lang="ru-RU" sz="54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7E0CF451-9284-4F4C-8E00-65A18650A5EF}"/>
              </a:ext>
            </a:extLst>
          </p:cNvPr>
          <p:cNvSpPr/>
          <p:nvPr/>
        </p:nvSpPr>
        <p:spPr>
          <a:xfrm>
            <a:off x="4131054" y="710949"/>
            <a:ext cx="2090637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Zn</a:t>
            </a:r>
            <a:r>
              <a:rPr lang="en-US" sz="54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kk-KZ" sz="8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80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CDC7B85D-FFAE-4F6A-8E98-D4DB7BDC106C}"/>
              </a:ext>
            </a:extLst>
          </p:cNvPr>
          <p:cNvSpPr/>
          <p:nvPr/>
        </p:nvSpPr>
        <p:spPr>
          <a:xfrm>
            <a:off x="286569" y="3322070"/>
            <a:ext cx="1832554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en-US" sz="54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kk-KZ" sz="8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80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19F3E831-6B7A-4F75-8FD4-6D867C890734}"/>
              </a:ext>
            </a:extLst>
          </p:cNvPr>
          <p:cNvSpPr/>
          <p:nvPr/>
        </p:nvSpPr>
        <p:spPr>
          <a:xfrm>
            <a:off x="2912390" y="3242394"/>
            <a:ext cx="1861407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Al</a:t>
            </a:r>
            <a:r>
              <a:rPr lang="en-US" sz="54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kk-KZ" sz="8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80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4431CC0D-2AB6-4511-9E9C-E5CD748888C9}"/>
              </a:ext>
            </a:extLst>
          </p:cNvPr>
          <p:cNvSpPr/>
          <p:nvPr/>
        </p:nvSpPr>
        <p:spPr>
          <a:xfrm>
            <a:off x="5406966" y="3235477"/>
            <a:ext cx="2089033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Ca</a:t>
            </a:r>
            <a:r>
              <a:rPr lang="en-US" sz="54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kk-KZ" sz="8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80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272E4891-FBB7-4A28-BE50-3636FB982A81}"/>
              </a:ext>
            </a:extLst>
          </p:cNvPr>
          <p:cNvSpPr/>
          <p:nvPr/>
        </p:nvSpPr>
        <p:spPr>
          <a:xfrm>
            <a:off x="6546914" y="3767666"/>
            <a:ext cx="325730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k-KZ" sz="44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44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460D48E9-08D6-4BA9-B649-07623E784B9D}"/>
              </a:ext>
            </a:extLst>
          </p:cNvPr>
          <p:cNvSpPr/>
          <p:nvPr/>
        </p:nvSpPr>
        <p:spPr>
          <a:xfrm>
            <a:off x="1442305" y="5754587"/>
            <a:ext cx="2316660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8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sz="54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kk-KZ" sz="8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80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55C3D426-4B6D-44E8-8EC5-492D3D136768}"/>
              </a:ext>
            </a:extLst>
          </p:cNvPr>
          <p:cNvSpPr/>
          <p:nvPr/>
        </p:nvSpPr>
        <p:spPr>
          <a:xfrm>
            <a:off x="931107" y="3767666"/>
            <a:ext cx="70403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k-KZ" sz="54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endParaRPr lang="ru-RU" sz="54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22553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4" descr="https://www.pinclipart.com/picdir/big/201-2019683_graphic-transparent-download-clip-art-ppt-chart-transprent.png">
            <a:extLst>
              <a:ext uri="{FF2B5EF4-FFF2-40B4-BE49-F238E27FC236}">
                <a16:creationId xmlns:a16="http://schemas.microsoft.com/office/drawing/2014/main" id="{13540E95-DF7E-4DA0-A041-B772212144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330" y="794084"/>
            <a:ext cx="7243014" cy="9168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Лента: наклоненная вниз 4">
            <a:extLst>
              <a:ext uri="{FF2B5EF4-FFF2-40B4-BE49-F238E27FC236}">
                <a16:creationId xmlns:a16="http://schemas.microsoft.com/office/drawing/2014/main" id="{80BA5C95-0304-4266-8BF3-583CEBED62EF}"/>
              </a:ext>
            </a:extLst>
          </p:cNvPr>
          <p:cNvSpPr/>
          <p:nvPr/>
        </p:nvSpPr>
        <p:spPr>
          <a:xfrm>
            <a:off x="1788477" y="9027427"/>
            <a:ext cx="3982720" cy="1198880"/>
          </a:xfrm>
          <a:prstGeom prst="ribbon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8D22E915-5E0B-4881-A554-DB56A4DAD362}"/>
              </a:ext>
            </a:extLst>
          </p:cNvPr>
          <p:cNvSpPr/>
          <p:nvPr/>
        </p:nvSpPr>
        <p:spPr>
          <a:xfrm>
            <a:off x="3025432" y="8998586"/>
            <a:ext cx="1239442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kk-KZ" sz="8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80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36CD80EA-E6AC-4409-AF1D-D36DA550B52E}"/>
              </a:ext>
            </a:extLst>
          </p:cNvPr>
          <p:cNvSpPr/>
          <p:nvPr/>
        </p:nvSpPr>
        <p:spPr>
          <a:xfrm>
            <a:off x="3779837" y="9427536"/>
            <a:ext cx="70403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k-KZ" sz="54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endParaRPr lang="ru-RU" sz="54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BD7A44A2-3BB9-41BC-8705-907ED99F8351}"/>
              </a:ext>
            </a:extLst>
          </p:cNvPr>
          <p:cNvSpPr/>
          <p:nvPr/>
        </p:nvSpPr>
        <p:spPr>
          <a:xfrm>
            <a:off x="1556120" y="710950"/>
            <a:ext cx="2089033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54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kk-KZ" sz="8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80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607FB4AA-B96E-4BF1-8758-6697963D53BD}"/>
              </a:ext>
            </a:extLst>
          </p:cNvPr>
          <p:cNvSpPr/>
          <p:nvPr/>
        </p:nvSpPr>
        <p:spPr>
          <a:xfrm>
            <a:off x="4107811" y="9198640"/>
            <a:ext cx="7521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k-KZ" sz="54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endParaRPr lang="ru-RU" sz="54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7E0CF451-9284-4F4C-8E00-65A18650A5EF}"/>
              </a:ext>
            </a:extLst>
          </p:cNvPr>
          <p:cNvSpPr/>
          <p:nvPr/>
        </p:nvSpPr>
        <p:spPr>
          <a:xfrm>
            <a:off x="4473295" y="710949"/>
            <a:ext cx="1406154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54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kk-KZ" sz="8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80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CDC7B85D-FFAE-4F6A-8E98-D4DB7BDC106C}"/>
              </a:ext>
            </a:extLst>
          </p:cNvPr>
          <p:cNvSpPr/>
          <p:nvPr/>
        </p:nvSpPr>
        <p:spPr>
          <a:xfrm>
            <a:off x="300195" y="3322070"/>
            <a:ext cx="1805302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Li</a:t>
            </a:r>
            <a:r>
              <a:rPr lang="en-US" sz="54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kk-KZ" sz="8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80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19F3E831-6B7A-4F75-8FD4-6D867C890734}"/>
              </a:ext>
            </a:extLst>
          </p:cNvPr>
          <p:cNvSpPr/>
          <p:nvPr/>
        </p:nvSpPr>
        <p:spPr>
          <a:xfrm>
            <a:off x="3111963" y="3242394"/>
            <a:ext cx="1462259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54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kk-KZ" sz="8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80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4431CC0D-2AB6-4511-9E9C-E5CD748888C9}"/>
              </a:ext>
            </a:extLst>
          </p:cNvPr>
          <p:cNvSpPr/>
          <p:nvPr/>
        </p:nvSpPr>
        <p:spPr>
          <a:xfrm>
            <a:off x="5392539" y="3235477"/>
            <a:ext cx="2117887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Cl </a:t>
            </a:r>
            <a:r>
              <a:rPr lang="en-US" sz="54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kk-KZ" sz="8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80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272E4891-FBB7-4A28-BE50-3636FB982A81}"/>
              </a:ext>
            </a:extLst>
          </p:cNvPr>
          <p:cNvSpPr/>
          <p:nvPr/>
        </p:nvSpPr>
        <p:spPr>
          <a:xfrm>
            <a:off x="6405850" y="3767666"/>
            <a:ext cx="60785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k-KZ" sz="44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endParaRPr lang="ru-RU" sz="44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460D48E9-08D6-4BA9-B649-07623E784B9D}"/>
              </a:ext>
            </a:extLst>
          </p:cNvPr>
          <p:cNvSpPr/>
          <p:nvPr/>
        </p:nvSpPr>
        <p:spPr>
          <a:xfrm>
            <a:off x="1655505" y="5754587"/>
            <a:ext cx="1890261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 </a:t>
            </a:r>
            <a:r>
              <a:rPr lang="en-US" sz="54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kk-KZ" sz="8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80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37995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4" descr="https://www.pinclipart.com/picdir/big/201-2019683_graphic-transparent-download-clip-art-ppt-chart-transprent.png">
            <a:extLst>
              <a:ext uri="{FF2B5EF4-FFF2-40B4-BE49-F238E27FC236}">
                <a16:creationId xmlns:a16="http://schemas.microsoft.com/office/drawing/2014/main" id="{13540E95-DF7E-4DA0-A041-B772212144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330" y="794084"/>
            <a:ext cx="7243014" cy="9168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Лента: наклоненная вниз 4">
            <a:extLst>
              <a:ext uri="{FF2B5EF4-FFF2-40B4-BE49-F238E27FC236}">
                <a16:creationId xmlns:a16="http://schemas.microsoft.com/office/drawing/2014/main" id="{80BA5C95-0304-4266-8BF3-583CEBED62EF}"/>
              </a:ext>
            </a:extLst>
          </p:cNvPr>
          <p:cNvSpPr/>
          <p:nvPr/>
        </p:nvSpPr>
        <p:spPr>
          <a:xfrm>
            <a:off x="1788477" y="9027427"/>
            <a:ext cx="3982720" cy="1198880"/>
          </a:xfrm>
          <a:prstGeom prst="ribbon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8D22E915-5E0B-4881-A554-DB56A4DAD362}"/>
              </a:ext>
            </a:extLst>
          </p:cNvPr>
          <p:cNvSpPr/>
          <p:nvPr/>
        </p:nvSpPr>
        <p:spPr>
          <a:xfrm>
            <a:off x="3025432" y="8998586"/>
            <a:ext cx="1239442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kk-KZ" sz="8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80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36CD80EA-E6AC-4409-AF1D-D36DA550B52E}"/>
              </a:ext>
            </a:extLst>
          </p:cNvPr>
          <p:cNvSpPr/>
          <p:nvPr/>
        </p:nvSpPr>
        <p:spPr>
          <a:xfrm>
            <a:off x="3779837" y="9427536"/>
            <a:ext cx="70403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k-KZ" sz="54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endParaRPr lang="ru-RU" sz="54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BD7A44A2-3BB9-41BC-8705-907ED99F8351}"/>
              </a:ext>
            </a:extLst>
          </p:cNvPr>
          <p:cNvSpPr/>
          <p:nvPr/>
        </p:nvSpPr>
        <p:spPr>
          <a:xfrm>
            <a:off x="1613026" y="710950"/>
            <a:ext cx="1975221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</a:t>
            </a:r>
            <a:r>
              <a:rPr lang="en-US" sz="54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kk-KZ" sz="8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80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607FB4AA-B96E-4BF1-8758-6697963D53BD}"/>
              </a:ext>
            </a:extLst>
          </p:cNvPr>
          <p:cNvSpPr/>
          <p:nvPr/>
        </p:nvSpPr>
        <p:spPr>
          <a:xfrm>
            <a:off x="4107811" y="9198640"/>
            <a:ext cx="7521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k-KZ" sz="54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endParaRPr lang="ru-RU" sz="54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7E0CF451-9284-4F4C-8E00-65A18650A5EF}"/>
              </a:ext>
            </a:extLst>
          </p:cNvPr>
          <p:cNvSpPr/>
          <p:nvPr/>
        </p:nvSpPr>
        <p:spPr>
          <a:xfrm>
            <a:off x="4131054" y="710949"/>
            <a:ext cx="2090637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Zn</a:t>
            </a:r>
            <a:r>
              <a:rPr lang="en-US" sz="54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kk-KZ" sz="8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80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CDC7B85D-FFAE-4F6A-8E98-D4DB7BDC106C}"/>
              </a:ext>
            </a:extLst>
          </p:cNvPr>
          <p:cNvSpPr/>
          <p:nvPr/>
        </p:nvSpPr>
        <p:spPr>
          <a:xfrm>
            <a:off x="286569" y="3322070"/>
            <a:ext cx="1832554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en-US" sz="54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kk-KZ" sz="8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80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19F3E831-6B7A-4F75-8FD4-6D867C890734}"/>
              </a:ext>
            </a:extLst>
          </p:cNvPr>
          <p:cNvSpPr/>
          <p:nvPr/>
        </p:nvSpPr>
        <p:spPr>
          <a:xfrm>
            <a:off x="2912390" y="3242394"/>
            <a:ext cx="1861407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Al</a:t>
            </a:r>
            <a:r>
              <a:rPr lang="en-US" sz="54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kk-KZ" sz="8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80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4431CC0D-2AB6-4511-9E9C-E5CD748888C9}"/>
              </a:ext>
            </a:extLst>
          </p:cNvPr>
          <p:cNvSpPr/>
          <p:nvPr/>
        </p:nvSpPr>
        <p:spPr>
          <a:xfrm>
            <a:off x="5406966" y="3235477"/>
            <a:ext cx="2089033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Ca</a:t>
            </a:r>
            <a:r>
              <a:rPr lang="en-US" sz="54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kk-KZ" sz="8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80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272E4891-FBB7-4A28-BE50-3636FB982A81}"/>
              </a:ext>
            </a:extLst>
          </p:cNvPr>
          <p:cNvSpPr/>
          <p:nvPr/>
        </p:nvSpPr>
        <p:spPr>
          <a:xfrm>
            <a:off x="6546914" y="3767666"/>
            <a:ext cx="325730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k-KZ" sz="44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44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460D48E9-08D6-4BA9-B649-07623E784B9D}"/>
              </a:ext>
            </a:extLst>
          </p:cNvPr>
          <p:cNvSpPr/>
          <p:nvPr/>
        </p:nvSpPr>
        <p:spPr>
          <a:xfrm>
            <a:off x="1442305" y="5754587"/>
            <a:ext cx="2316660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8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sz="54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kk-KZ" sz="8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80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55C3D426-4B6D-44E8-8EC5-492D3D136768}"/>
              </a:ext>
            </a:extLst>
          </p:cNvPr>
          <p:cNvSpPr/>
          <p:nvPr/>
        </p:nvSpPr>
        <p:spPr>
          <a:xfrm>
            <a:off x="931107" y="3767666"/>
            <a:ext cx="70403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k-KZ" sz="54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endParaRPr lang="ru-RU" sz="54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381980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14517</TotalTime>
  <Words>66</Words>
  <Application>Microsoft Office PowerPoint</Application>
  <PresentationFormat>Произвольный</PresentationFormat>
  <Paragraphs>42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Эльдар Тазабеков</dc:creator>
  <cp:lastModifiedBy>Пользователь</cp:lastModifiedBy>
  <cp:revision>265</cp:revision>
  <cp:lastPrinted>2022-01-21T01:59:32Z</cp:lastPrinted>
  <dcterms:created xsi:type="dcterms:W3CDTF">2017-04-20T05:14:33Z</dcterms:created>
  <dcterms:modified xsi:type="dcterms:W3CDTF">2022-12-22T04:14:10Z</dcterms:modified>
</cp:coreProperties>
</file>