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10"/>
  </p:notesMasterIdLst>
  <p:sldIdLst>
    <p:sldId id="256" r:id="rId2"/>
    <p:sldId id="259" r:id="rId3"/>
    <p:sldId id="258" r:id="rId4"/>
    <p:sldId id="257" r:id="rId5"/>
    <p:sldId id="285" r:id="rId6"/>
    <p:sldId id="286" r:id="rId7"/>
    <p:sldId id="287" r:id="rId8"/>
    <p:sldId id="288" r:id="rId9"/>
  </p:sldIdLst>
  <p:sldSz cx="7559675" cy="1069181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66FF66"/>
    <a:srgbClr val="00FF00"/>
    <a:srgbClr val="00CC66"/>
    <a:srgbClr val="0000CC"/>
    <a:srgbClr val="FBBBE4"/>
    <a:srgbClr val="800080"/>
    <a:srgbClr val="660033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68" autoAdjust="0"/>
    <p:restoredTop sz="94660"/>
  </p:normalViewPr>
  <p:slideViewPr>
    <p:cSldViewPr snapToGrid="0">
      <p:cViewPr varScale="1">
        <p:scale>
          <a:sx n="47" d="100"/>
          <a:sy n="47" d="100"/>
        </p:scale>
        <p:origin x="96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18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214" y="0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/>
          <a:lstStyle>
            <a:lvl1pPr algn="r">
              <a:defRPr sz="1200"/>
            </a:lvl1pPr>
          </a:lstStyle>
          <a:p>
            <a:fld id="{69C4F394-ACAE-4753-A361-EFFC69333AFE}" type="datetimeFigureOut">
              <a:rPr lang="ru-RU" smtClean="0"/>
              <a:pPr/>
              <a:t>сб 03.12.22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16138" y="750888"/>
            <a:ext cx="2657475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171" tIns="44584" rIns="89171" bIns="4458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358" y="4759876"/>
            <a:ext cx="5511453" cy="4509602"/>
          </a:xfrm>
          <a:prstGeom prst="rect">
            <a:avLst/>
          </a:prstGeom>
        </p:spPr>
        <p:txBody>
          <a:bodyPr vert="horz" lIns="89171" tIns="44584" rIns="89171" bIns="44584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8197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214" y="9518197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 anchor="b"/>
          <a:lstStyle>
            <a:lvl1pPr algn="r">
              <a:defRPr sz="1200"/>
            </a:lvl1pPr>
          </a:lstStyle>
          <a:p>
            <a:fld id="{F9FCA89E-74E5-4571-A259-B162077512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955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882A05-AAB4-4CA6-A75B-90DA6B7EE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149D94-99D3-4F80-8415-2658C7A9A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E89AE7-51C8-4C17-8223-86652ED26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03.12.22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C8D0F7-A225-49A7-87D1-1F0DB7E6B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373772-3985-4EB0-8263-AC45EAE98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6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AC5293-9CD1-4E53-A000-88B3C5C3F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12049C8-CCCF-4501-9FEC-5AFE38CB6E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8A8E4-86C0-4365-B365-E472D884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03.12.22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F547A8-A6C3-4CD3-9B31-4FC63BCE0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44B544-D2A0-4A98-B735-82598E12F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79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CF741F1-671C-4F15-89DB-89625F6CC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DDFE4A-918A-4DB1-BB36-DF09A345E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F59392-5B61-41F8-B420-D0A228521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03.12.22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E56A4E-0D61-47BE-B3FB-5CE07D3AB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AA6A2A-224F-43ED-8448-93AC3F6A2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53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9E6FB-AB36-4846-8633-8CA588AE5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6D7FAA-9BE4-45EB-9902-A4B92789D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C66219-DFA1-4DB9-84C7-75FA834E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03.12.22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925A3D-D619-4308-A4BF-9CA0CE685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44AAF0-17B8-445E-9992-493FF131B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0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FF2BF8-1361-4681-8D0B-F3B1EFFFD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353F09-4ACF-49CE-882F-320367E6E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968DE9-8E6E-4D92-95E6-2F4B757E9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03.12.22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C55838-DFA7-4BFB-B2D2-2B44EBB4E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B9E3DA-1BA2-4965-9E57-F8978D20E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513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416A4-ABCA-4146-BD37-3218C03E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3FC18C-4945-4055-93F5-C2E5EDBEFC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A4DAA1-AF65-4C6A-9F26-169AC8F1A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64B1ADD-595C-4059-ACCD-FC20A7378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03.12.22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0ADD30-C561-4E2D-A71D-E660FCBB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C9786C3-CDCB-4ECA-B59C-5CB0FC2A4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161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CD3D4D-92FD-410A-8DD7-13DC2DBC2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6D621F-5E4E-4DD2-85B3-45448DFD0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BDE7D8-AFB4-428E-95CA-7712CAD17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004C7E1-2FEB-49DE-8BA6-861DDD03B1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E6D7F11-32A1-46C0-9FC1-6E0593C848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BBDBBB3-0477-466D-B7AE-F9CB647E7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03.12.22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EF3E07E-CDE7-459C-AE0C-00EEBEB46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A76928-100C-4581-9211-A385A8AB4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71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5B8104-163F-4B0C-929E-988073E85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4D9708F-E8F4-475D-B707-765166B3A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03.12.22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890E6E0-F0AB-4957-8D76-7994F063B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3CD69FE-E419-45AC-ACE9-AFDDA520B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25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D585C3-4DDC-4214-9DC9-44CE7E64F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03.12.22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4327ABE-16A1-4922-B55F-C74B6A801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1FA4F7-BC53-45BE-ABD0-5DD33EF37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76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49434E-D4A7-41EF-9469-8A1245B70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399617-2696-4B17-BE69-CDA72B419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4FE7748-4A50-4E19-AEF5-622FC7024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0649BE-3125-437D-B57C-C1ED764FC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03.12.22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1D7C18-1EE8-4F02-8C11-828EDE2E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9AB086-CE7F-4DAD-B47C-413B0B95B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634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98E568-C8FA-4020-9CAB-025F6CAB6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7AF3F99-9866-4058-B08C-5A8D389D5B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66C7EEB-DD5C-45CC-A9E5-69936419C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ABE60E-2F38-417F-A5B6-2C55C6A37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сб 03.12.22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9E40EF-AD67-467B-9D93-F86F21F7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C1ABEF-5FC6-4E41-B6FE-8A6F8AFA7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01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085E91-9990-49C6-8C79-2CF6DEA15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523567-E81A-4C85-86DB-5EA5DCDF7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2EB4F1-76D1-43D9-AC10-F21836AF0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759FA-044F-496A-853D-180F39F5158F}" type="datetimeFigureOut">
              <a:rPr lang="ru-RU" smtClean="0"/>
              <a:pPr/>
              <a:t>сб 03.12.22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76BA23-0110-4593-85B0-79D7D112B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5C2517-84E9-4C24-B233-647474327C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06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id="{A5DD7BFC-C1B8-4FBE-894D-D93448629974}"/>
              </a:ext>
            </a:extLst>
          </p:cNvPr>
          <p:cNvSpPr/>
          <p:nvPr/>
        </p:nvSpPr>
        <p:spPr>
          <a:xfrm>
            <a:off x="309710" y="3179615"/>
            <a:ext cx="7203757" cy="7254240"/>
          </a:xfrm>
          <a:prstGeom prst="ellipse">
            <a:avLst/>
          </a:prstGeom>
          <a:ln w="57150">
            <a:solidFill>
              <a:srgbClr val="C0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7D5B536C-A94E-42E6-8030-E5EAD12D3F1A}"/>
              </a:ext>
            </a:extLst>
          </p:cNvPr>
          <p:cNvCxnSpPr>
            <a:stCxn id="4" idx="0"/>
            <a:endCxn id="4" idx="4"/>
          </p:cNvCxnSpPr>
          <p:nvPr/>
        </p:nvCxnSpPr>
        <p:spPr>
          <a:xfrm>
            <a:off x="3911589" y="3179615"/>
            <a:ext cx="0" cy="725424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5218ADB-D6A6-446D-A5C8-51D345E80ADB}"/>
              </a:ext>
            </a:extLst>
          </p:cNvPr>
          <p:cNvCxnSpPr>
            <a:cxnSpLocks/>
            <a:endCxn id="4" idx="6"/>
          </p:cNvCxnSpPr>
          <p:nvPr/>
        </p:nvCxnSpPr>
        <p:spPr>
          <a:xfrm>
            <a:off x="309710" y="6806735"/>
            <a:ext cx="7203757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6843238A-1FA3-494F-B9CB-E72EC8F8D9BB}"/>
              </a:ext>
            </a:extLst>
          </p:cNvPr>
          <p:cNvCxnSpPr>
            <a:cxnSpLocks/>
            <a:stCxn id="4" idx="7"/>
            <a:endCxn id="4" idx="3"/>
          </p:cNvCxnSpPr>
          <p:nvPr/>
        </p:nvCxnSpPr>
        <p:spPr>
          <a:xfrm flipH="1">
            <a:off x="1364676" y="4241974"/>
            <a:ext cx="5093825" cy="5129522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8EF8CDBD-3065-4999-894D-F0293DC80C2A}"/>
              </a:ext>
            </a:extLst>
          </p:cNvPr>
          <p:cNvCxnSpPr>
            <a:cxnSpLocks/>
            <a:stCxn id="4" idx="1"/>
            <a:endCxn id="4" idx="5"/>
          </p:cNvCxnSpPr>
          <p:nvPr/>
        </p:nvCxnSpPr>
        <p:spPr>
          <a:xfrm>
            <a:off x="1364676" y="4241974"/>
            <a:ext cx="5093825" cy="5129522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2D768B02-75B8-4B85-9179-7D9A1048B2E0}"/>
              </a:ext>
            </a:extLst>
          </p:cNvPr>
          <p:cNvSpPr/>
          <p:nvPr/>
        </p:nvSpPr>
        <p:spPr>
          <a:xfrm rot="17143839">
            <a:off x="3997432" y="4148946"/>
            <a:ext cx="141577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endParaRPr lang="ru-RU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1AAC5FE8-A5E4-4A03-A185-3E59EF2E4EC3}"/>
              </a:ext>
            </a:extLst>
          </p:cNvPr>
          <p:cNvSpPr/>
          <p:nvPr/>
        </p:nvSpPr>
        <p:spPr>
          <a:xfrm rot="17143839">
            <a:off x="5150351" y="3815031"/>
            <a:ext cx="45059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Шестиугольник 17">
            <a:extLst>
              <a:ext uri="{FF2B5EF4-FFF2-40B4-BE49-F238E27FC236}">
                <a16:creationId xmlns:a16="http://schemas.microsoft.com/office/drawing/2014/main" id="{7B98F338-E97C-4ADB-9287-8C4FFEEE4B6F}"/>
              </a:ext>
            </a:extLst>
          </p:cNvPr>
          <p:cNvSpPr/>
          <p:nvPr/>
        </p:nvSpPr>
        <p:spPr>
          <a:xfrm>
            <a:off x="177956" y="329030"/>
            <a:ext cx="3166823" cy="1881945"/>
          </a:xfrm>
          <a:prstGeom prst="hexagon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Натрий оксиді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433A8E4D-A9B3-43E3-A52F-62FEBAEE202C}"/>
              </a:ext>
            </a:extLst>
          </p:cNvPr>
          <p:cNvSpPr/>
          <p:nvPr/>
        </p:nvSpPr>
        <p:spPr>
          <a:xfrm rot="20898590">
            <a:off x="5152516" y="5331454"/>
            <a:ext cx="180369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7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sz="7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endParaRPr lang="ru-RU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7D2A3798-4DB8-4964-855A-97B391965F6E}"/>
              </a:ext>
            </a:extLst>
          </p:cNvPr>
          <p:cNvSpPr/>
          <p:nvPr/>
        </p:nvSpPr>
        <p:spPr>
          <a:xfrm rot="21098754">
            <a:off x="5905860" y="5926798"/>
            <a:ext cx="45059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Шестиугольник 23">
            <a:extLst>
              <a:ext uri="{FF2B5EF4-FFF2-40B4-BE49-F238E27FC236}">
                <a16:creationId xmlns:a16="http://schemas.microsoft.com/office/drawing/2014/main" id="{D4DF97D3-2F76-4F8D-B022-AE3AAF8C3CBC}"/>
              </a:ext>
            </a:extLst>
          </p:cNvPr>
          <p:cNvSpPr/>
          <p:nvPr/>
        </p:nvSpPr>
        <p:spPr>
          <a:xfrm>
            <a:off x="3812873" y="337910"/>
            <a:ext cx="3166823" cy="1881945"/>
          </a:xfrm>
          <a:prstGeom prst="hexagon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Cyrl-U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Азот (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z-Cyrl-U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оксиді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3923CB7E-4723-4CC0-AFF7-0CFC7214F7E8}"/>
              </a:ext>
            </a:extLst>
          </p:cNvPr>
          <p:cNvSpPr/>
          <p:nvPr/>
        </p:nvSpPr>
        <p:spPr>
          <a:xfrm rot="774654">
            <a:off x="4962825" y="6901391"/>
            <a:ext cx="205697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 O</a:t>
            </a:r>
            <a:endParaRPr lang="ru-RU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0E55A55D-34C9-45F1-805B-48F06EA70E31}"/>
              </a:ext>
            </a:extLst>
          </p:cNvPr>
          <p:cNvSpPr/>
          <p:nvPr/>
        </p:nvSpPr>
        <p:spPr>
          <a:xfrm rot="975404">
            <a:off x="6628798" y="7814184"/>
            <a:ext cx="45059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D1E27635-6504-45A7-B486-CF79E92E7BA8}"/>
              </a:ext>
            </a:extLst>
          </p:cNvPr>
          <p:cNvSpPr/>
          <p:nvPr/>
        </p:nvSpPr>
        <p:spPr>
          <a:xfrm rot="975404">
            <a:off x="5850314" y="7622975"/>
            <a:ext cx="45059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0663AD4E-4ED8-475B-8165-99E4B4CF7386}"/>
              </a:ext>
            </a:extLst>
          </p:cNvPr>
          <p:cNvSpPr/>
          <p:nvPr/>
        </p:nvSpPr>
        <p:spPr>
          <a:xfrm rot="4197401">
            <a:off x="4028559" y="8242581"/>
            <a:ext cx="164692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 O</a:t>
            </a:r>
            <a:endParaRPr lang="ru-RU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7BD19852-42AF-4900-9CF4-90CB76E9F137}"/>
              </a:ext>
            </a:extLst>
          </p:cNvPr>
          <p:cNvSpPr/>
          <p:nvPr/>
        </p:nvSpPr>
        <p:spPr>
          <a:xfrm rot="4059213">
            <a:off x="4205056" y="8458024"/>
            <a:ext cx="45059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E2766126-7869-4C04-B7FA-F57C5448F1AC}"/>
              </a:ext>
            </a:extLst>
          </p:cNvPr>
          <p:cNvSpPr/>
          <p:nvPr/>
        </p:nvSpPr>
        <p:spPr>
          <a:xfrm rot="4059213">
            <a:off x="4575028" y="9428919"/>
            <a:ext cx="45059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EFC5A665-7CD5-41C6-BF24-03965AA63BCC}"/>
              </a:ext>
            </a:extLst>
          </p:cNvPr>
          <p:cNvSpPr/>
          <p:nvPr/>
        </p:nvSpPr>
        <p:spPr>
          <a:xfrm rot="6798562">
            <a:off x="2231527" y="8344112"/>
            <a:ext cx="180049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 O</a:t>
            </a:r>
            <a:endParaRPr lang="ru-RU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674A3374-C83F-408A-AB45-1CB2433CFE5F}"/>
              </a:ext>
            </a:extLst>
          </p:cNvPr>
          <p:cNvSpPr/>
          <p:nvPr/>
        </p:nvSpPr>
        <p:spPr>
          <a:xfrm rot="7167932">
            <a:off x="2507833" y="8367323"/>
            <a:ext cx="45059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42186541-19B1-4487-BEE9-F86D66B3B387}"/>
              </a:ext>
            </a:extLst>
          </p:cNvPr>
          <p:cNvSpPr/>
          <p:nvPr/>
        </p:nvSpPr>
        <p:spPr>
          <a:xfrm rot="7188206">
            <a:off x="2085059" y="9092250"/>
            <a:ext cx="45059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12E5608E-0438-45E5-BD8F-C452FD512494}"/>
              </a:ext>
            </a:extLst>
          </p:cNvPr>
          <p:cNvSpPr/>
          <p:nvPr/>
        </p:nvSpPr>
        <p:spPr>
          <a:xfrm rot="19370269">
            <a:off x="965431" y="7185082"/>
            <a:ext cx="156966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endParaRPr lang="ru-RU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90045034-9EBE-466B-8354-C6576BEE505B}"/>
              </a:ext>
            </a:extLst>
          </p:cNvPr>
          <p:cNvSpPr/>
          <p:nvPr/>
        </p:nvSpPr>
        <p:spPr>
          <a:xfrm rot="19733507">
            <a:off x="2375002" y="7158602"/>
            <a:ext cx="45059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3EA87880-F0FA-45C8-BC49-C2AD7286C263}"/>
              </a:ext>
            </a:extLst>
          </p:cNvPr>
          <p:cNvSpPr/>
          <p:nvPr/>
        </p:nvSpPr>
        <p:spPr>
          <a:xfrm rot="1875101">
            <a:off x="924427" y="5238751"/>
            <a:ext cx="203132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ZnO</a:t>
            </a:r>
            <a:endParaRPr lang="ru-RU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0B5B267D-31A1-4A36-BC16-1FCD2D607C22}"/>
              </a:ext>
            </a:extLst>
          </p:cNvPr>
          <p:cNvSpPr/>
          <p:nvPr/>
        </p:nvSpPr>
        <p:spPr>
          <a:xfrm rot="3350774">
            <a:off x="2047834" y="4161228"/>
            <a:ext cx="226215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 O</a:t>
            </a:r>
            <a:endParaRPr lang="ru-RU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2BFFD081-6D25-402A-A3ED-CDF200E37285}"/>
              </a:ext>
            </a:extLst>
          </p:cNvPr>
          <p:cNvSpPr/>
          <p:nvPr/>
        </p:nvSpPr>
        <p:spPr>
          <a:xfrm rot="3130515">
            <a:off x="2705568" y="4935538"/>
            <a:ext cx="45059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Овал 39">
            <a:extLst>
              <a:ext uri="{FF2B5EF4-FFF2-40B4-BE49-F238E27FC236}">
                <a16:creationId xmlns:a16="http://schemas.microsoft.com/office/drawing/2014/main" id="{54EA284A-7AF4-488E-BE23-79B2DF998163}"/>
              </a:ext>
            </a:extLst>
          </p:cNvPr>
          <p:cNvSpPr/>
          <p:nvPr/>
        </p:nvSpPr>
        <p:spPr>
          <a:xfrm>
            <a:off x="3453675" y="6305813"/>
            <a:ext cx="946700" cy="939210"/>
          </a:xfrm>
          <a:prstGeom prst="ellipse">
            <a:avLst/>
          </a:prstGeom>
          <a:solidFill>
            <a:srgbClr val="C00000"/>
          </a:solidFill>
          <a:ln w="57150">
            <a:solidFill>
              <a:srgbClr val="C0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010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Шестиугольник 3">
            <a:extLst>
              <a:ext uri="{FF2B5EF4-FFF2-40B4-BE49-F238E27FC236}">
                <a16:creationId xmlns:a16="http://schemas.microsoft.com/office/drawing/2014/main" id="{036B9B14-68A5-4443-824B-8BF4D1B1331D}"/>
              </a:ext>
            </a:extLst>
          </p:cNvPr>
          <p:cNvSpPr/>
          <p:nvPr/>
        </p:nvSpPr>
        <p:spPr>
          <a:xfrm>
            <a:off x="177956" y="329030"/>
            <a:ext cx="3166823" cy="1881945"/>
          </a:xfrm>
          <a:prstGeom prst="hexagon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Фосфор (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оксиді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Шестиугольник 4">
            <a:extLst>
              <a:ext uri="{FF2B5EF4-FFF2-40B4-BE49-F238E27FC236}">
                <a16:creationId xmlns:a16="http://schemas.microsoft.com/office/drawing/2014/main" id="{9EE15119-18B2-478B-A3FD-CA6230750645}"/>
              </a:ext>
            </a:extLst>
          </p:cNvPr>
          <p:cNvSpPr/>
          <p:nvPr/>
        </p:nvSpPr>
        <p:spPr>
          <a:xfrm>
            <a:off x="4118643" y="329030"/>
            <a:ext cx="3166823" cy="1881945"/>
          </a:xfrm>
          <a:prstGeom prst="hexagon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FE9882C-D22E-41D4-9CCB-0F3DFD053A34}"/>
              </a:ext>
            </a:extLst>
          </p:cNvPr>
          <p:cNvSpPr/>
          <p:nvPr/>
        </p:nvSpPr>
        <p:spPr>
          <a:xfrm>
            <a:off x="4440850" y="669837"/>
            <a:ext cx="288700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Алюминий </a:t>
            </a:r>
          </a:p>
          <a:p>
            <a:pPr algn="ctr"/>
            <a:r>
              <a:rPr lang="kk-K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оксиді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Шестиугольник 6">
            <a:extLst>
              <a:ext uri="{FF2B5EF4-FFF2-40B4-BE49-F238E27FC236}">
                <a16:creationId xmlns:a16="http://schemas.microsoft.com/office/drawing/2014/main" id="{DF6C389E-3222-4064-89CC-A832B8A03BBB}"/>
              </a:ext>
            </a:extLst>
          </p:cNvPr>
          <p:cNvSpPr/>
          <p:nvPr/>
        </p:nvSpPr>
        <p:spPr>
          <a:xfrm>
            <a:off x="177956" y="2550862"/>
            <a:ext cx="3166823" cy="1881945"/>
          </a:xfrm>
          <a:prstGeom prst="hexagon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1D8B700-9B77-4DE4-8128-90C35F5A6AF9}"/>
              </a:ext>
            </a:extLst>
          </p:cNvPr>
          <p:cNvSpPr/>
          <p:nvPr/>
        </p:nvSpPr>
        <p:spPr>
          <a:xfrm>
            <a:off x="677488" y="2950429"/>
            <a:ext cx="248625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Көміртек </a:t>
            </a:r>
          </a:p>
          <a:p>
            <a:pPr algn="ctr"/>
            <a:r>
              <a:rPr lang="kk-K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оксиді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Шестиугольник 8">
            <a:extLst>
              <a:ext uri="{FF2B5EF4-FFF2-40B4-BE49-F238E27FC236}">
                <a16:creationId xmlns:a16="http://schemas.microsoft.com/office/drawing/2014/main" id="{41EA324B-0353-4554-9B25-B04169B7F52A}"/>
              </a:ext>
            </a:extLst>
          </p:cNvPr>
          <p:cNvSpPr/>
          <p:nvPr/>
        </p:nvSpPr>
        <p:spPr>
          <a:xfrm>
            <a:off x="3944525" y="2550862"/>
            <a:ext cx="3166823" cy="1881945"/>
          </a:xfrm>
          <a:prstGeom prst="hexagon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Мырыш  оксиді</a:t>
            </a:r>
            <a:endParaRPr lang="ru-RU" sz="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Шестиугольник 9">
            <a:extLst>
              <a:ext uri="{FF2B5EF4-FFF2-40B4-BE49-F238E27FC236}">
                <a16:creationId xmlns:a16="http://schemas.microsoft.com/office/drawing/2014/main" id="{97270605-069B-4B23-8D0E-57B1E6A5517A}"/>
              </a:ext>
            </a:extLst>
          </p:cNvPr>
          <p:cNvSpPr/>
          <p:nvPr/>
        </p:nvSpPr>
        <p:spPr>
          <a:xfrm>
            <a:off x="226082" y="4673435"/>
            <a:ext cx="3166823" cy="1881945"/>
          </a:xfrm>
          <a:prstGeom prst="hexagon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Калий оксиді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Шестиугольник 10">
            <a:extLst>
              <a:ext uri="{FF2B5EF4-FFF2-40B4-BE49-F238E27FC236}">
                <a16:creationId xmlns:a16="http://schemas.microsoft.com/office/drawing/2014/main" id="{A1C9CD78-F330-427F-99E9-BAF833622D13}"/>
              </a:ext>
            </a:extLst>
          </p:cNvPr>
          <p:cNvSpPr/>
          <p:nvPr/>
        </p:nvSpPr>
        <p:spPr>
          <a:xfrm>
            <a:off x="3944524" y="4673434"/>
            <a:ext cx="3166823" cy="1881945"/>
          </a:xfrm>
          <a:prstGeom prst="hexagon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Күкірт (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І) оксиді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943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id="{A5DD7BFC-C1B8-4FBE-894D-D93448629974}"/>
              </a:ext>
            </a:extLst>
          </p:cNvPr>
          <p:cNvSpPr/>
          <p:nvPr/>
        </p:nvSpPr>
        <p:spPr>
          <a:xfrm>
            <a:off x="309710" y="3179615"/>
            <a:ext cx="7203757" cy="7254240"/>
          </a:xfrm>
          <a:prstGeom prst="ellips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b="1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7D5B536C-A94E-42E6-8030-E5EAD12D3F1A}"/>
              </a:ext>
            </a:extLst>
          </p:cNvPr>
          <p:cNvCxnSpPr>
            <a:stCxn id="4" idx="0"/>
            <a:endCxn id="4" idx="4"/>
          </p:cNvCxnSpPr>
          <p:nvPr/>
        </p:nvCxnSpPr>
        <p:spPr>
          <a:xfrm>
            <a:off x="3911589" y="3179615"/>
            <a:ext cx="0" cy="7254240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5218ADB-D6A6-446D-A5C8-51D345E80ADB}"/>
              </a:ext>
            </a:extLst>
          </p:cNvPr>
          <p:cNvCxnSpPr>
            <a:cxnSpLocks/>
            <a:endCxn id="4" idx="6"/>
          </p:cNvCxnSpPr>
          <p:nvPr/>
        </p:nvCxnSpPr>
        <p:spPr>
          <a:xfrm>
            <a:off x="309710" y="6806735"/>
            <a:ext cx="7203757" cy="0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6843238A-1FA3-494F-B9CB-E72EC8F8D9BB}"/>
              </a:ext>
            </a:extLst>
          </p:cNvPr>
          <p:cNvCxnSpPr>
            <a:cxnSpLocks/>
            <a:stCxn id="4" idx="7"/>
            <a:endCxn id="4" idx="3"/>
          </p:cNvCxnSpPr>
          <p:nvPr/>
        </p:nvCxnSpPr>
        <p:spPr>
          <a:xfrm flipH="1">
            <a:off x="1364676" y="4241974"/>
            <a:ext cx="5093825" cy="5129522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8EF8CDBD-3065-4999-894D-F0293DC80C2A}"/>
              </a:ext>
            </a:extLst>
          </p:cNvPr>
          <p:cNvCxnSpPr>
            <a:cxnSpLocks/>
            <a:stCxn id="4" idx="1"/>
            <a:endCxn id="4" idx="5"/>
          </p:cNvCxnSpPr>
          <p:nvPr/>
        </p:nvCxnSpPr>
        <p:spPr>
          <a:xfrm>
            <a:off x="1364676" y="4241974"/>
            <a:ext cx="5093825" cy="5129522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2D768B02-75B8-4B85-9179-7D9A1048B2E0}"/>
              </a:ext>
            </a:extLst>
          </p:cNvPr>
          <p:cNvSpPr/>
          <p:nvPr/>
        </p:nvSpPr>
        <p:spPr>
          <a:xfrm rot="17143839">
            <a:off x="3740951" y="4148946"/>
            <a:ext cx="192873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HCI</a:t>
            </a:r>
            <a:endParaRPr lang="ru-RU" sz="7200" b="1" dirty="0">
              <a:ln w="0"/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Шестиугольник 17">
            <a:extLst>
              <a:ext uri="{FF2B5EF4-FFF2-40B4-BE49-F238E27FC236}">
                <a16:creationId xmlns:a16="http://schemas.microsoft.com/office/drawing/2014/main" id="{7B98F338-E97C-4ADB-9287-8C4FFEEE4B6F}"/>
              </a:ext>
            </a:extLst>
          </p:cNvPr>
          <p:cNvSpPr/>
          <p:nvPr/>
        </p:nvSpPr>
        <p:spPr>
          <a:xfrm>
            <a:off x="177956" y="329030"/>
            <a:ext cx="3166823" cy="1881945"/>
          </a:xfrm>
          <a:prstGeom prst="hexagon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433A8E4D-A9B3-43E3-A52F-62FEBAEE202C}"/>
              </a:ext>
            </a:extLst>
          </p:cNvPr>
          <p:cNvSpPr/>
          <p:nvPr/>
        </p:nvSpPr>
        <p:spPr>
          <a:xfrm rot="20545770">
            <a:off x="4733529" y="5399485"/>
            <a:ext cx="259558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 SO </a:t>
            </a:r>
            <a:endParaRPr lang="ru-RU" sz="7200" b="1" dirty="0">
              <a:ln w="0"/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7D2A3798-4DB8-4964-855A-97B391965F6E}"/>
              </a:ext>
            </a:extLst>
          </p:cNvPr>
          <p:cNvSpPr/>
          <p:nvPr/>
        </p:nvSpPr>
        <p:spPr>
          <a:xfrm rot="21098754">
            <a:off x="5449790" y="6068536"/>
            <a:ext cx="45059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4400" b="1" dirty="0">
              <a:ln w="0"/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Шестиугольник 23">
            <a:extLst>
              <a:ext uri="{FF2B5EF4-FFF2-40B4-BE49-F238E27FC236}">
                <a16:creationId xmlns:a16="http://schemas.microsoft.com/office/drawing/2014/main" id="{D4DF97D3-2F76-4F8D-B022-AE3AAF8C3CBC}"/>
              </a:ext>
            </a:extLst>
          </p:cNvPr>
          <p:cNvSpPr/>
          <p:nvPr/>
        </p:nvSpPr>
        <p:spPr>
          <a:xfrm>
            <a:off x="3812873" y="337910"/>
            <a:ext cx="3166823" cy="1881945"/>
          </a:xfrm>
          <a:prstGeom prst="hexagon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3923CB7E-4723-4CC0-AFF7-0CFC7214F7E8}"/>
              </a:ext>
            </a:extLst>
          </p:cNvPr>
          <p:cNvSpPr/>
          <p:nvPr/>
        </p:nvSpPr>
        <p:spPr>
          <a:xfrm rot="774654">
            <a:off x="4783289" y="6901391"/>
            <a:ext cx="241604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 PO</a:t>
            </a:r>
            <a:endParaRPr lang="ru-RU" sz="7200" b="1" dirty="0">
              <a:ln w="0"/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0E55A55D-34C9-45F1-805B-48F06EA70E31}"/>
              </a:ext>
            </a:extLst>
          </p:cNvPr>
          <p:cNvSpPr/>
          <p:nvPr/>
        </p:nvSpPr>
        <p:spPr>
          <a:xfrm rot="975404">
            <a:off x="6628798" y="7814184"/>
            <a:ext cx="45059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4400" b="1" dirty="0">
              <a:ln w="0"/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D1E27635-6504-45A7-B486-CF79E92E7BA8}"/>
              </a:ext>
            </a:extLst>
          </p:cNvPr>
          <p:cNvSpPr/>
          <p:nvPr/>
        </p:nvSpPr>
        <p:spPr>
          <a:xfrm rot="975404">
            <a:off x="5442024" y="7473762"/>
            <a:ext cx="45059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4400" b="1" dirty="0">
              <a:ln w="0"/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0663AD4E-4ED8-475B-8165-99E4B4CF7386}"/>
              </a:ext>
            </a:extLst>
          </p:cNvPr>
          <p:cNvSpPr/>
          <p:nvPr/>
        </p:nvSpPr>
        <p:spPr>
          <a:xfrm rot="4197401">
            <a:off x="3525269" y="8050077"/>
            <a:ext cx="236475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 SO</a:t>
            </a:r>
            <a:endParaRPr lang="ru-RU" sz="7200" b="1" dirty="0">
              <a:ln w="0"/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7BD19852-42AF-4900-9CF4-90CB76E9F137}"/>
              </a:ext>
            </a:extLst>
          </p:cNvPr>
          <p:cNvSpPr/>
          <p:nvPr/>
        </p:nvSpPr>
        <p:spPr>
          <a:xfrm rot="4059213">
            <a:off x="4156930" y="8121142"/>
            <a:ext cx="45059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4400" b="1" dirty="0">
              <a:ln w="0"/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E2766126-7869-4C04-B7FA-F57C5448F1AC}"/>
              </a:ext>
            </a:extLst>
          </p:cNvPr>
          <p:cNvSpPr/>
          <p:nvPr/>
        </p:nvSpPr>
        <p:spPr>
          <a:xfrm rot="4059213">
            <a:off x="4646546" y="9485285"/>
            <a:ext cx="45059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4400" b="1" dirty="0">
              <a:ln w="0"/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EFC5A665-7CD5-41C6-BF24-03965AA63BCC}"/>
              </a:ext>
            </a:extLst>
          </p:cNvPr>
          <p:cNvSpPr/>
          <p:nvPr/>
        </p:nvSpPr>
        <p:spPr>
          <a:xfrm rot="6798562">
            <a:off x="1797096" y="8271923"/>
            <a:ext cx="262123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7200" b="1" dirty="0" err="1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SiO</a:t>
            </a:r>
            <a:endParaRPr lang="ru-RU" sz="7200" b="1" dirty="0">
              <a:ln w="0"/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674A3374-C83F-408A-AB45-1CB2433CFE5F}"/>
              </a:ext>
            </a:extLst>
          </p:cNvPr>
          <p:cNvSpPr/>
          <p:nvPr/>
        </p:nvSpPr>
        <p:spPr>
          <a:xfrm rot="7167932">
            <a:off x="2725153" y="8007495"/>
            <a:ext cx="45059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4400" b="1" dirty="0">
              <a:ln w="0"/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42186541-19B1-4487-BEE9-F86D66B3B387}"/>
              </a:ext>
            </a:extLst>
          </p:cNvPr>
          <p:cNvSpPr/>
          <p:nvPr/>
        </p:nvSpPr>
        <p:spPr>
          <a:xfrm rot="7188206">
            <a:off x="2055369" y="9429682"/>
            <a:ext cx="45059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4400" b="1" dirty="0">
              <a:ln w="0"/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12E5608E-0438-45E5-BD8F-C452FD512494}"/>
              </a:ext>
            </a:extLst>
          </p:cNvPr>
          <p:cNvSpPr/>
          <p:nvPr/>
        </p:nvSpPr>
        <p:spPr>
          <a:xfrm rot="19370269">
            <a:off x="606358" y="7185082"/>
            <a:ext cx="228780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HNO</a:t>
            </a:r>
            <a:endParaRPr lang="ru-RU" sz="7200" b="1" dirty="0">
              <a:ln w="0"/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90045034-9EBE-466B-8354-C6576BEE505B}"/>
              </a:ext>
            </a:extLst>
          </p:cNvPr>
          <p:cNvSpPr/>
          <p:nvPr/>
        </p:nvSpPr>
        <p:spPr>
          <a:xfrm rot="19733507">
            <a:off x="2660995" y="6942792"/>
            <a:ext cx="45059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4400" b="1" dirty="0">
              <a:ln w="0"/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3EA87880-F0FA-45C8-BC49-C2AD7286C263}"/>
              </a:ext>
            </a:extLst>
          </p:cNvPr>
          <p:cNvSpPr/>
          <p:nvPr/>
        </p:nvSpPr>
        <p:spPr>
          <a:xfrm rot="1875101">
            <a:off x="699934" y="5190625"/>
            <a:ext cx="228780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HNO</a:t>
            </a:r>
            <a:endParaRPr lang="ru-RU" sz="7200" b="1" dirty="0">
              <a:ln w="0"/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0B5B267D-31A1-4A36-BC16-1FCD2D607C22}"/>
              </a:ext>
            </a:extLst>
          </p:cNvPr>
          <p:cNvSpPr/>
          <p:nvPr/>
        </p:nvSpPr>
        <p:spPr>
          <a:xfrm rot="3350774">
            <a:off x="1795654" y="4208161"/>
            <a:ext cx="251863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 CO</a:t>
            </a:r>
            <a:endParaRPr lang="ru-RU" sz="7200" b="1" dirty="0">
              <a:ln w="0"/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2BFFD081-6D25-402A-A3ED-CDF200E37285}"/>
              </a:ext>
            </a:extLst>
          </p:cNvPr>
          <p:cNvSpPr/>
          <p:nvPr/>
        </p:nvSpPr>
        <p:spPr>
          <a:xfrm rot="3130515">
            <a:off x="2347897" y="4500298"/>
            <a:ext cx="45059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4400" b="1" dirty="0">
              <a:ln w="0"/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Овал 39">
            <a:extLst>
              <a:ext uri="{FF2B5EF4-FFF2-40B4-BE49-F238E27FC236}">
                <a16:creationId xmlns:a16="http://schemas.microsoft.com/office/drawing/2014/main" id="{54EA284A-7AF4-488E-BE23-79B2DF998163}"/>
              </a:ext>
            </a:extLst>
          </p:cNvPr>
          <p:cNvSpPr/>
          <p:nvPr/>
        </p:nvSpPr>
        <p:spPr>
          <a:xfrm>
            <a:off x="3453675" y="6305813"/>
            <a:ext cx="946700" cy="939210"/>
          </a:xfrm>
          <a:prstGeom prst="ellipse">
            <a:avLst/>
          </a:prstGeom>
          <a:solidFill>
            <a:schemeClr val="accent6">
              <a:lumMod val="50000"/>
            </a:schemeClr>
          </a:solidFill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A5021039-E5CB-4C23-BE1C-C5703B999353}"/>
              </a:ext>
            </a:extLst>
          </p:cNvPr>
          <p:cNvSpPr/>
          <p:nvPr/>
        </p:nvSpPr>
        <p:spPr>
          <a:xfrm>
            <a:off x="4089869" y="512508"/>
            <a:ext cx="269817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Азотты </a:t>
            </a:r>
          </a:p>
          <a:p>
            <a:pPr algn="ctr"/>
            <a:r>
              <a:rPr lang="kk-KZ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қышқылы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D19D5886-0BEA-4390-96B1-60109D66C196}"/>
              </a:ext>
            </a:extLst>
          </p:cNvPr>
          <p:cNvSpPr/>
          <p:nvPr/>
        </p:nvSpPr>
        <p:spPr>
          <a:xfrm>
            <a:off x="437431" y="462912"/>
            <a:ext cx="269817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Кремний </a:t>
            </a:r>
          </a:p>
          <a:p>
            <a:pPr algn="ctr"/>
            <a:r>
              <a:rPr lang="kk-KZ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қышқылы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5F19A986-398B-4DD0-B663-5175150AB4C2}"/>
              </a:ext>
            </a:extLst>
          </p:cNvPr>
          <p:cNvSpPr/>
          <p:nvPr/>
        </p:nvSpPr>
        <p:spPr>
          <a:xfrm rot="662051">
            <a:off x="2570784" y="6154053"/>
            <a:ext cx="45059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4400" b="1" dirty="0">
              <a:ln w="0"/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40D3A546-09C1-4250-B400-C1466C0C052E}"/>
              </a:ext>
            </a:extLst>
          </p:cNvPr>
          <p:cNvSpPr/>
          <p:nvPr/>
        </p:nvSpPr>
        <p:spPr>
          <a:xfrm rot="20668769">
            <a:off x="6902596" y="5728438"/>
            <a:ext cx="45059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44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4400" b="1" dirty="0">
              <a:ln w="0"/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65A90665-5C46-497B-BED7-073BA81FBAD5}"/>
              </a:ext>
            </a:extLst>
          </p:cNvPr>
          <p:cNvSpPr/>
          <p:nvPr/>
        </p:nvSpPr>
        <p:spPr>
          <a:xfrm rot="3090675">
            <a:off x="3364175" y="5684246"/>
            <a:ext cx="45059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44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4400" b="1" dirty="0">
              <a:ln w="0"/>
              <a:solidFill>
                <a:schemeClr val="accent6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859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Шестиугольник 3">
            <a:extLst>
              <a:ext uri="{FF2B5EF4-FFF2-40B4-BE49-F238E27FC236}">
                <a16:creationId xmlns:a16="http://schemas.microsoft.com/office/drawing/2014/main" id="{036B9B14-68A5-4443-824B-8BF4D1B1331D}"/>
              </a:ext>
            </a:extLst>
          </p:cNvPr>
          <p:cNvSpPr/>
          <p:nvPr/>
        </p:nvSpPr>
        <p:spPr>
          <a:xfrm>
            <a:off x="177956" y="329030"/>
            <a:ext cx="3166823" cy="1881945"/>
          </a:xfrm>
          <a:prstGeom prst="hexagon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Шестиугольник 4">
            <a:extLst>
              <a:ext uri="{FF2B5EF4-FFF2-40B4-BE49-F238E27FC236}">
                <a16:creationId xmlns:a16="http://schemas.microsoft.com/office/drawing/2014/main" id="{9EE15119-18B2-478B-A3FD-CA6230750645}"/>
              </a:ext>
            </a:extLst>
          </p:cNvPr>
          <p:cNvSpPr/>
          <p:nvPr/>
        </p:nvSpPr>
        <p:spPr>
          <a:xfrm>
            <a:off x="4118643" y="329030"/>
            <a:ext cx="3166823" cy="1881945"/>
          </a:xfrm>
          <a:prstGeom prst="hexagon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FE9882C-D22E-41D4-9CCB-0F3DFD053A34}"/>
              </a:ext>
            </a:extLst>
          </p:cNvPr>
          <p:cNvSpPr/>
          <p:nvPr/>
        </p:nvSpPr>
        <p:spPr>
          <a:xfrm>
            <a:off x="4352966" y="536093"/>
            <a:ext cx="269817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Азот </a:t>
            </a:r>
          </a:p>
          <a:p>
            <a:pPr algn="ctr"/>
            <a:r>
              <a:rPr lang="kk-KZ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қышқылы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Шестиугольник 6">
            <a:extLst>
              <a:ext uri="{FF2B5EF4-FFF2-40B4-BE49-F238E27FC236}">
                <a16:creationId xmlns:a16="http://schemas.microsoft.com/office/drawing/2014/main" id="{DF6C389E-3222-4064-89CC-A832B8A03BBB}"/>
              </a:ext>
            </a:extLst>
          </p:cNvPr>
          <p:cNvSpPr/>
          <p:nvPr/>
        </p:nvSpPr>
        <p:spPr>
          <a:xfrm>
            <a:off x="177956" y="2550862"/>
            <a:ext cx="3166823" cy="1881945"/>
          </a:xfrm>
          <a:prstGeom prst="hexagon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1D8B700-9B77-4DE4-8128-90C35F5A6AF9}"/>
              </a:ext>
            </a:extLst>
          </p:cNvPr>
          <p:cNvSpPr/>
          <p:nvPr/>
        </p:nvSpPr>
        <p:spPr>
          <a:xfrm>
            <a:off x="412279" y="2739061"/>
            <a:ext cx="269817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Көмір </a:t>
            </a:r>
          </a:p>
          <a:p>
            <a:pPr algn="ctr"/>
            <a:r>
              <a:rPr lang="kk-KZ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қышқылы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Шестиугольник 8">
            <a:extLst>
              <a:ext uri="{FF2B5EF4-FFF2-40B4-BE49-F238E27FC236}">
                <a16:creationId xmlns:a16="http://schemas.microsoft.com/office/drawing/2014/main" id="{41EA324B-0353-4554-9B25-B04169B7F52A}"/>
              </a:ext>
            </a:extLst>
          </p:cNvPr>
          <p:cNvSpPr/>
          <p:nvPr/>
        </p:nvSpPr>
        <p:spPr>
          <a:xfrm>
            <a:off x="3944525" y="2550862"/>
            <a:ext cx="3166823" cy="1881945"/>
          </a:xfrm>
          <a:prstGeom prst="hexagon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8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Шестиугольник 9">
            <a:extLst>
              <a:ext uri="{FF2B5EF4-FFF2-40B4-BE49-F238E27FC236}">
                <a16:creationId xmlns:a16="http://schemas.microsoft.com/office/drawing/2014/main" id="{97270605-069B-4B23-8D0E-57B1E6A5517A}"/>
              </a:ext>
            </a:extLst>
          </p:cNvPr>
          <p:cNvSpPr/>
          <p:nvPr/>
        </p:nvSpPr>
        <p:spPr>
          <a:xfrm>
            <a:off x="226082" y="4673435"/>
            <a:ext cx="3166823" cy="1881945"/>
          </a:xfrm>
          <a:prstGeom prst="hexagon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Шестиугольник 10">
            <a:extLst>
              <a:ext uri="{FF2B5EF4-FFF2-40B4-BE49-F238E27FC236}">
                <a16:creationId xmlns:a16="http://schemas.microsoft.com/office/drawing/2014/main" id="{A1C9CD78-F330-427F-99E9-BAF833622D13}"/>
              </a:ext>
            </a:extLst>
          </p:cNvPr>
          <p:cNvSpPr/>
          <p:nvPr/>
        </p:nvSpPr>
        <p:spPr>
          <a:xfrm>
            <a:off x="3944524" y="4673434"/>
            <a:ext cx="3166823" cy="1881945"/>
          </a:xfrm>
          <a:prstGeom prst="hexagon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3025542-FFE4-4B60-B800-25EB7C5C2BFB}"/>
              </a:ext>
            </a:extLst>
          </p:cNvPr>
          <p:cNvSpPr/>
          <p:nvPr/>
        </p:nvSpPr>
        <p:spPr>
          <a:xfrm>
            <a:off x="4202910" y="2739061"/>
            <a:ext cx="269817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Тұз </a:t>
            </a:r>
          </a:p>
          <a:p>
            <a:pPr algn="ctr"/>
            <a:r>
              <a:rPr lang="kk-KZ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қышқылы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8F17EFAC-A339-4D75-9715-9135B6C13CA9}"/>
              </a:ext>
            </a:extLst>
          </p:cNvPr>
          <p:cNvSpPr/>
          <p:nvPr/>
        </p:nvSpPr>
        <p:spPr>
          <a:xfrm>
            <a:off x="412279" y="536092"/>
            <a:ext cx="269817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Күкірт</a:t>
            </a:r>
          </a:p>
          <a:p>
            <a:pPr algn="ctr"/>
            <a:r>
              <a:rPr lang="kk-KZ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қышқылы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32ECC5D7-EF7C-439A-8F71-8FF732351D72}"/>
              </a:ext>
            </a:extLst>
          </p:cNvPr>
          <p:cNvSpPr/>
          <p:nvPr/>
        </p:nvSpPr>
        <p:spPr>
          <a:xfrm>
            <a:off x="504703" y="4893009"/>
            <a:ext cx="2571537" cy="12618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Күкіртті</a:t>
            </a:r>
          </a:p>
          <a:p>
            <a:pPr algn="ctr"/>
            <a:r>
              <a:rPr lang="kk-KZ" sz="3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қышқылы</a:t>
            </a:r>
            <a:endParaRPr lang="ru-RU" sz="38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312203D5-9BA9-43DF-9991-EEC2F7C05035}"/>
              </a:ext>
            </a:extLst>
          </p:cNvPr>
          <p:cNvSpPr/>
          <p:nvPr/>
        </p:nvSpPr>
        <p:spPr>
          <a:xfrm>
            <a:off x="4202909" y="4862231"/>
            <a:ext cx="269817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Фосфор </a:t>
            </a:r>
          </a:p>
          <a:p>
            <a:pPr algn="ctr"/>
            <a:r>
              <a:rPr lang="kk-KZ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қышқылы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466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id="{A5DD7BFC-C1B8-4FBE-894D-D93448629974}"/>
              </a:ext>
            </a:extLst>
          </p:cNvPr>
          <p:cNvSpPr/>
          <p:nvPr/>
        </p:nvSpPr>
        <p:spPr>
          <a:xfrm>
            <a:off x="309710" y="3179615"/>
            <a:ext cx="7203757" cy="7254240"/>
          </a:xfrm>
          <a:prstGeom prst="ellipse">
            <a:avLst/>
          </a:prstGeom>
          <a:ln w="57150">
            <a:solidFill>
              <a:srgbClr val="FF99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b="1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7D5B536C-A94E-42E6-8030-E5EAD12D3F1A}"/>
              </a:ext>
            </a:extLst>
          </p:cNvPr>
          <p:cNvCxnSpPr>
            <a:stCxn id="4" idx="0"/>
            <a:endCxn id="4" idx="4"/>
          </p:cNvCxnSpPr>
          <p:nvPr/>
        </p:nvCxnSpPr>
        <p:spPr>
          <a:xfrm>
            <a:off x="3911589" y="3179615"/>
            <a:ext cx="0" cy="7254240"/>
          </a:xfrm>
          <a:prstGeom prst="line">
            <a:avLst/>
          </a:prstGeom>
          <a:ln w="5715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5218ADB-D6A6-446D-A5C8-51D345E80ADB}"/>
              </a:ext>
            </a:extLst>
          </p:cNvPr>
          <p:cNvCxnSpPr>
            <a:cxnSpLocks/>
            <a:endCxn id="4" idx="6"/>
          </p:cNvCxnSpPr>
          <p:nvPr/>
        </p:nvCxnSpPr>
        <p:spPr>
          <a:xfrm>
            <a:off x="309710" y="6806735"/>
            <a:ext cx="7203757" cy="0"/>
          </a:xfrm>
          <a:prstGeom prst="line">
            <a:avLst/>
          </a:prstGeom>
          <a:ln w="5715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6843238A-1FA3-494F-B9CB-E72EC8F8D9BB}"/>
              </a:ext>
            </a:extLst>
          </p:cNvPr>
          <p:cNvCxnSpPr>
            <a:cxnSpLocks/>
            <a:stCxn id="4" idx="7"/>
            <a:endCxn id="4" idx="3"/>
          </p:cNvCxnSpPr>
          <p:nvPr/>
        </p:nvCxnSpPr>
        <p:spPr>
          <a:xfrm flipH="1">
            <a:off x="1364676" y="4241974"/>
            <a:ext cx="5093825" cy="5129522"/>
          </a:xfrm>
          <a:prstGeom prst="line">
            <a:avLst/>
          </a:prstGeom>
          <a:ln w="5715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8EF8CDBD-3065-4999-894D-F0293DC80C2A}"/>
              </a:ext>
            </a:extLst>
          </p:cNvPr>
          <p:cNvCxnSpPr>
            <a:cxnSpLocks/>
            <a:stCxn id="4" idx="1"/>
            <a:endCxn id="4" idx="5"/>
          </p:cNvCxnSpPr>
          <p:nvPr/>
        </p:nvCxnSpPr>
        <p:spPr>
          <a:xfrm>
            <a:off x="1364676" y="4241974"/>
            <a:ext cx="5093825" cy="5129522"/>
          </a:xfrm>
          <a:prstGeom prst="line">
            <a:avLst/>
          </a:prstGeom>
          <a:ln w="5715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2D768B02-75B8-4B85-9179-7D9A1048B2E0}"/>
              </a:ext>
            </a:extLst>
          </p:cNvPr>
          <p:cNvSpPr/>
          <p:nvPr/>
        </p:nvSpPr>
        <p:spPr>
          <a:xfrm rot="17143839">
            <a:off x="3624734" y="4195112"/>
            <a:ext cx="2161169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dirty="0">
                <a:ln w="0"/>
                <a:solidFill>
                  <a:srgbClr val="FF99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KOH</a:t>
            </a:r>
            <a:endParaRPr lang="ru-RU" sz="6600" b="1" dirty="0">
              <a:ln w="0"/>
              <a:solidFill>
                <a:srgbClr val="FF99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Шестиугольник 17">
            <a:extLst>
              <a:ext uri="{FF2B5EF4-FFF2-40B4-BE49-F238E27FC236}">
                <a16:creationId xmlns:a16="http://schemas.microsoft.com/office/drawing/2014/main" id="{7B98F338-E97C-4ADB-9287-8C4FFEEE4B6F}"/>
              </a:ext>
            </a:extLst>
          </p:cNvPr>
          <p:cNvSpPr/>
          <p:nvPr/>
        </p:nvSpPr>
        <p:spPr>
          <a:xfrm>
            <a:off x="177956" y="329030"/>
            <a:ext cx="3166823" cy="1881945"/>
          </a:xfrm>
          <a:prstGeom prst="hexagon">
            <a:avLst/>
          </a:prstGeom>
          <a:ln w="38100">
            <a:solidFill>
              <a:srgbClr val="FF99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433A8E4D-A9B3-43E3-A52F-62FEBAEE202C}"/>
              </a:ext>
            </a:extLst>
          </p:cNvPr>
          <p:cNvSpPr/>
          <p:nvPr/>
        </p:nvSpPr>
        <p:spPr>
          <a:xfrm rot="20545770">
            <a:off x="4602868" y="5578218"/>
            <a:ext cx="25314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Ba(OH)</a:t>
            </a:r>
            <a:endParaRPr lang="ru-RU" sz="5400" b="1" dirty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Шестиугольник 23">
            <a:extLst>
              <a:ext uri="{FF2B5EF4-FFF2-40B4-BE49-F238E27FC236}">
                <a16:creationId xmlns:a16="http://schemas.microsoft.com/office/drawing/2014/main" id="{D4DF97D3-2F76-4F8D-B022-AE3AAF8C3CBC}"/>
              </a:ext>
            </a:extLst>
          </p:cNvPr>
          <p:cNvSpPr/>
          <p:nvPr/>
        </p:nvSpPr>
        <p:spPr>
          <a:xfrm>
            <a:off x="3812873" y="337910"/>
            <a:ext cx="3166823" cy="1881945"/>
          </a:xfrm>
          <a:prstGeom prst="hexagon">
            <a:avLst/>
          </a:prstGeom>
          <a:ln w="38100">
            <a:solidFill>
              <a:srgbClr val="FF99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3923CB7E-4723-4CC0-AFF7-0CFC7214F7E8}"/>
              </a:ext>
            </a:extLst>
          </p:cNvPr>
          <p:cNvSpPr/>
          <p:nvPr/>
        </p:nvSpPr>
        <p:spPr>
          <a:xfrm rot="1140119">
            <a:off x="4644037" y="6974253"/>
            <a:ext cx="25699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Zn(OH)</a:t>
            </a:r>
            <a:endParaRPr lang="ru-RU" sz="5400" b="1" dirty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0E55A55D-34C9-45F1-805B-48F06EA70E31}"/>
              </a:ext>
            </a:extLst>
          </p:cNvPr>
          <p:cNvSpPr/>
          <p:nvPr/>
        </p:nvSpPr>
        <p:spPr>
          <a:xfrm rot="975404">
            <a:off x="6790374" y="7863491"/>
            <a:ext cx="45059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4000" b="1" dirty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0663AD4E-4ED8-475B-8165-99E4B4CF7386}"/>
              </a:ext>
            </a:extLst>
          </p:cNvPr>
          <p:cNvSpPr/>
          <p:nvPr/>
        </p:nvSpPr>
        <p:spPr>
          <a:xfrm rot="4197401">
            <a:off x="3678050" y="8291995"/>
            <a:ext cx="21082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endParaRPr lang="ru-RU" sz="7200" b="1" dirty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EFC5A665-7CD5-41C6-BF24-03965AA63BCC}"/>
              </a:ext>
            </a:extLst>
          </p:cNvPr>
          <p:cNvSpPr/>
          <p:nvPr/>
        </p:nvSpPr>
        <p:spPr>
          <a:xfrm rot="6798562">
            <a:off x="1803528" y="8290722"/>
            <a:ext cx="27238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Mg(OH)</a:t>
            </a:r>
            <a:endParaRPr lang="ru-RU" sz="5400" b="1" dirty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42186541-19B1-4487-BEE9-F86D66B3B387}"/>
              </a:ext>
            </a:extLst>
          </p:cNvPr>
          <p:cNvSpPr/>
          <p:nvPr/>
        </p:nvSpPr>
        <p:spPr>
          <a:xfrm rot="7188206">
            <a:off x="2055369" y="9460459"/>
            <a:ext cx="45059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4000" b="1" dirty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12E5608E-0438-45E5-BD8F-C452FD512494}"/>
              </a:ext>
            </a:extLst>
          </p:cNvPr>
          <p:cNvSpPr/>
          <p:nvPr/>
        </p:nvSpPr>
        <p:spPr>
          <a:xfrm rot="19370269">
            <a:off x="765677" y="7437692"/>
            <a:ext cx="220284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Fe(OH)</a:t>
            </a:r>
            <a:endParaRPr lang="ru-RU" sz="4800" b="1" dirty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90045034-9EBE-466B-8354-C6576BEE505B}"/>
              </a:ext>
            </a:extLst>
          </p:cNvPr>
          <p:cNvSpPr/>
          <p:nvPr/>
        </p:nvSpPr>
        <p:spPr>
          <a:xfrm rot="19733507">
            <a:off x="2660995" y="7004346"/>
            <a:ext cx="45059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dirty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3EA87880-F0FA-45C8-BC49-C2AD7286C263}"/>
              </a:ext>
            </a:extLst>
          </p:cNvPr>
          <p:cNvSpPr/>
          <p:nvPr/>
        </p:nvSpPr>
        <p:spPr>
          <a:xfrm rot="1565720">
            <a:off x="637254" y="5308104"/>
            <a:ext cx="25699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Ca(OH)</a:t>
            </a:r>
            <a:endParaRPr lang="ru-RU" sz="5400" b="1" dirty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0B5B267D-31A1-4A36-BC16-1FCD2D607C22}"/>
              </a:ext>
            </a:extLst>
          </p:cNvPr>
          <p:cNvSpPr/>
          <p:nvPr/>
        </p:nvSpPr>
        <p:spPr>
          <a:xfrm rot="3350774">
            <a:off x="1722394" y="4224816"/>
            <a:ext cx="24160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Al(OH)</a:t>
            </a:r>
            <a:endParaRPr lang="ru-RU" sz="5400" b="1" dirty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Овал 39">
            <a:extLst>
              <a:ext uri="{FF2B5EF4-FFF2-40B4-BE49-F238E27FC236}">
                <a16:creationId xmlns:a16="http://schemas.microsoft.com/office/drawing/2014/main" id="{54EA284A-7AF4-488E-BE23-79B2DF998163}"/>
              </a:ext>
            </a:extLst>
          </p:cNvPr>
          <p:cNvSpPr/>
          <p:nvPr/>
        </p:nvSpPr>
        <p:spPr>
          <a:xfrm>
            <a:off x="3453675" y="6305813"/>
            <a:ext cx="946700" cy="939210"/>
          </a:xfrm>
          <a:prstGeom prst="ellipse">
            <a:avLst/>
          </a:prstGeom>
          <a:solidFill>
            <a:srgbClr val="FF9900"/>
          </a:solidFill>
          <a:ln w="57150">
            <a:solidFill>
              <a:srgbClr val="FF99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5F19A986-398B-4DD0-B663-5175150AB4C2}"/>
              </a:ext>
            </a:extLst>
          </p:cNvPr>
          <p:cNvSpPr/>
          <p:nvPr/>
        </p:nvSpPr>
        <p:spPr>
          <a:xfrm rot="662051">
            <a:off x="2752590" y="6257857"/>
            <a:ext cx="45059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dirty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40D3A546-09C1-4250-B400-C1466C0C052E}"/>
              </a:ext>
            </a:extLst>
          </p:cNvPr>
          <p:cNvSpPr/>
          <p:nvPr/>
        </p:nvSpPr>
        <p:spPr>
          <a:xfrm rot="20668769">
            <a:off x="6968141" y="5558345"/>
            <a:ext cx="45059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4000" b="1" dirty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65A90665-5C46-497B-BED7-073BA81FBAD5}"/>
              </a:ext>
            </a:extLst>
          </p:cNvPr>
          <p:cNvSpPr/>
          <p:nvPr/>
        </p:nvSpPr>
        <p:spPr>
          <a:xfrm rot="3090675">
            <a:off x="3265658" y="5513375"/>
            <a:ext cx="45059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4000" b="1" dirty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CE8682E0-7997-4C3B-B622-AC8792189C87}"/>
              </a:ext>
            </a:extLst>
          </p:cNvPr>
          <p:cNvSpPr/>
          <p:nvPr/>
        </p:nvSpPr>
        <p:spPr>
          <a:xfrm>
            <a:off x="504549" y="-497150"/>
            <a:ext cx="2470292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kk-KZ" sz="3600" b="1" dirty="0">
              <a:solidFill>
                <a:srgbClr val="FF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3600" b="1" dirty="0">
              <a:solidFill>
                <a:srgbClr val="FF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3600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Мырыш</a:t>
            </a:r>
          </a:p>
          <a:p>
            <a:pPr algn="ctr"/>
            <a:r>
              <a:rPr lang="kk-KZ" sz="3600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гидроксиді</a:t>
            </a:r>
            <a:endParaRPr lang="ru-RU" sz="3600" b="1" dirty="0">
              <a:solidFill>
                <a:srgbClr val="FF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3A03E411-1C2B-4A8D-B484-8D8474C83815}"/>
              </a:ext>
            </a:extLst>
          </p:cNvPr>
          <p:cNvSpPr/>
          <p:nvPr/>
        </p:nvSpPr>
        <p:spPr>
          <a:xfrm>
            <a:off x="4086017" y="610845"/>
            <a:ext cx="261834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600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Алюминий </a:t>
            </a:r>
          </a:p>
          <a:p>
            <a:pPr algn="ctr"/>
            <a:r>
              <a:rPr lang="kk-KZ" sz="3600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гидроксиді</a:t>
            </a:r>
            <a:endParaRPr lang="ru-RU" sz="3600" b="1" dirty="0">
              <a:solidFill>
                <a:srgbClr val="FF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458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Шестиугольник 3">
            <a:extLst>
              <a:ext uri="{FF2B5EF4-FFF2-40B4-BE49-F238E27FC236}">
                <a16:creationId xmlns:a16="http://schemas.microsoft.com/office/drawing/2014/main" id="{036B9B14-68A5-4443-824B-8BF4D1B1331D}"/>
              </a:ext>
            </a:extLst>
          </p:cNvPr>
          <p:cNvSpPr/>
          <p:nvPr/>
        </p:nvSpPr>
        <p:spPr>
          <a:xfrm>
            <a:off x="177956" y="329030"/>
            <a:ext cx="3166823" cy="1881945"/>
          </a:xfrm>
          <a:prstGeom prst="hexagon">
            <a:avLst/>
          </a:prstGeom>
          <a:ln w="38100">
            <a:solidFill>
              <a:srgbClr val="FF99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rgbClr val="FF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Шестиугольник 4">
            <a:extLst>
              <a:ext uri="{FF2B5EF4-FFF2-40B4-BE49-F238E27FC236}">
                <a16:creationId xmlns:a16="http://schemas.microsoft.com/office/drawing/2014/main" id="{9EE15119-18B2-478B-A3FD-CA6230750645}"/>
              </a:ext>
            </a:extLst>
          </p:cNvPr>
          <p:cNvSpPr/>
          <p:nvPr/>
        </p:nvSpPr>
        <p:spPr>
          <a:xfrm>
            <a:off x="4118643" y="329030"/>
            <a:ext cx="3166823" cy="1881945"/>
          </a:xfrm>
          <a:prstGeom prst="hexagon">
            <a:avLst/>
          </a:prstGeom>
          <a:ln w="38100">
            <a:solidFill>
              <a:srgbClr val="FF99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rgbClr val="FF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Шестиугольник 6">
            <a:extLst>
              <a:ext uri="{FF2B5EF4-FFF2-40B4-BE49-F238E27FC236}">
                <a16:creationId xmlns:a16="http://schemas.microsoft.com/office/drawing/2014/main" id="{DF6C389E-3222-4064-89CC-A832B8A03BBB}"/>
              </a:ext>
            </a:extLst>
          </p:cNvPr>
          <p:cNvSpPr/>
          <p:nvPr/>
        </p:nvSpPr>
        <p:spPr>
          <a:xfrm>
            <a:off x="177956" y="2550862"/>
            <a:ext cx="3166823" cy="1881945"/>
          </a:xfrm>
          <a:prstGeom prst="hexagon">
            <a:avLst/>
          </a:prstGeom>
          <a:ln w="38100">
            <a:solidFill>
              <a:srgbClr val="FF99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rgbClr val="FF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Шестиугольник 8">
            <a:extLst>
              <a:ext uri="{FF2B5EF4-FFF2-40B4-BE49-F238E27FC236}">
                <a16:creationId xmlns:a16="http://schemas.microsoft.com/office/drawing/2014/main" id="{41EA324B-0353-4554-9B25-B04169B7F52A}"/>
              </a:ext>
            </a:extLst>
          </p:cNvPr>
          <p:cNvSpPr/>
          <p:nvPr/>
        </p:nvSpPr>
        <p:spPr>
          <a:xfrm>
            <a:off x="3944525" y="2550862"/>
            <a:ext cx="3166823" cy="1881945"/>
          </a:xfrm>
          <a:prstGeom prst="hexagon">
            <a:avLst/>
          </a:prstGeom>
          <a:ln w="38100">
            <a:solidFill>
              <a:srgbClr val="FF99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800" b="1" dirty="0">
              <a:solidFill>
                <a:srgbClr val="FF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Шестиугольник 9">
            <a:extLst>
              <a:ext uri="{FF2B5EF4-FFF2-40B4-BE49-F238E27FC236}">
                <a16:creationId xmlns:a16="http://schemas.microsoft.com/office/drawing/2014/main" id="{97270605-069B-4B23-8D0E-57B1E6A5517A}"/>
              </a:ext>
            </a:extLst>
          </p:cNvPr>
          <p:cNvSpPr/>
          <p:nvPr/>
        </p:nvSpPr>
        <p:spPr>
          <a:xfrm>
            <a:off x="226082" y="4673435"/>
            <a:ext cx="3166823" cy="1881945"/>
          </a:xfrm>
          <a:prstGeom prst="hexagon">
            <a:avLst/>
          </a:prstGeom>
          <a:ln w="38100">
            <a:solidFill>
              <a:srgbClr val="FF99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0" b="1" dirty="0">
              <a:solidFill>
                <a:srgbClr val="FF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Шестиугольник 10">
            <a:extLst>
              <a:ext uri="{FF2B5EF4-FFF2-40B4-BE49-F238E27FC236}">
                <a16:creationId xmlns:a16="http://schemas.microsoft.com/office/drawing/2014/main" id="{A1C9CD78-F330-427F-99E9-BAF833622D13}"/>
              </a:ext>
            </a:extLst>
          </p:cNvPr>
          <p:cNvSpPr/>
          <p:nvPr/>
        </p:nvSpPr>
        <p:spPr>
          <a:xfrm>
            <a:off x="3944524" y="4673434"/>
            <a:ext cx="3166823" cy="1881945"/>
          </a:xfrm>
          <a:prstGeom prst="hexagon">
            <a:avLst/>
          </a:prstGeom>
          <a:ln w="38100">
            <a:solidFill>
              <a:srgbClr val="FF99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rgbClr val="FF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8F17EFAC-A339-4D75-9715-9135B6C13CA9}"/>
              </a:ext>
            </a:extLst>
          </p:cNvPr>
          <p:cNvSpPr/>
          <p:nvPr/>
        </p:nvSpPr>
        <p:spPr>
          <a:xfrm>
            <a:off x="555324" y="656269"/>
            <a:ext cx="247029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600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Натрий </a:t>
            </a:r>
          </a:p>
          <a:p>
            <a:pPr algn="ctr"/>
            <a:r>
              <a:rPr lang="kk-KZ" sz="3600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гидроксиді</a:t>
            </a:r>
            <a:endParaRPr lang="ru-RU" sz="3600" b="1" dirty="0">
              <a:solidFill>
                <a:srgbClr val="FF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37EF1D48-62E0-4409-88BC-4872523DDEBA}"/>
              </a:ext>
            </a:extLst>
          </p:cNvPr>
          <p:cNvSpPr/>
          <p:nvPr/>
        </p:nvSpPr>
        <p:spPr>
          <a:xfrm>
            <a:off x="4534057" y="630055"/>
            <a:ext cx="247029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600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Калий </a:t>
            </a:r>
          </a:p>
          <a:p>
            <a:pPr algn="ctr"/>
            <a:r>
              <a:rPr lang="kk-KZ" sz="3600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гидроксиді</a:t>
            </a:r>
            <a:endParaRPr lang="ru-RU" sz="3600" b="1" dirty="0">
              <a:solidFill>
                <a:srgbClr val="FF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92948C58-DB6F-4098-B52D-9612C790003D}"/>
              </a:ext>
            </a:extLst>
          </p:cNvPr>
          <p:cNvSpPr/>
          <p:nvPr/>
        </p:nvSpPr>
        <p:spPr>
          <a:xfrm>
            <a:off x="586702" y="2842041"/>
            <a:ext cx="247029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600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Кальций </a:t>
            </a:r>
          </a:p>
          <a:p>
            <a:pPr algn="ctr"/>
            <a:r>
              <a:rPr lang="kk-KZ" sz="3600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гидроксиді</a:t>
            </a:r>
            <a:endParaRPr lang="ru-RU" sz="3600" b="1" dirty="0">
              <a:solidFill>
                <a:srgbClr val="FF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C9E8E4A-E2A6-4B94-B09E-B5935CD2F572}"/>
              </a:ext>
            </a:extLst>
          </p:cNvPr>
          <p:cNvSpPr/>
          <p:nvPr/>
        </p:nvSpPr>
        <p:spPr>
          <a:xfrm>
            <a:off x="4304433" y="2842041"/>
            <a:ext cx="247029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600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Магний</a:t>
            </a:r>
          </a:p>
          <a:p>
            <a:pPr algn="ctr"/>
            <a:r>
              <a:rPr lang="kk-KZ" sz="3600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гидроксиді</a:t>
            </a:r>
            <a:endParaRPr lang="ru-RU" sz="3600" b="1" dirty="0">
              <a:solidFill>
                <a:srgbClr val="FF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1546A6F6-0076-428E-AFC1-9610657C73ED}"/>
              </a:ext>
            </a:extLst>
          </p:cNvPr>
          <p:cNvSpPr/>
          <p:nvPr/>
        </p:nvSpPr>
        <p:spPr>
          <a:xfrm>
            <a:off x="649138" y="5014241"/>
            <a:ext cx="247029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600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Темір </a:t>
            </a:r>
          </a:p>
          <a:p>
            <a:pPr algn="ctr"/>
            <a:r>
              <a:rPr lang="kk-KZ" sz="3600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гидроксиді</a:t>
            </a:r>
            <a:endParaRPr lang="ru-RU" sz="3600" b="1" dirty="0">
              <a:solidFill>
                <a:srgbClr val="FF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E70611FA-55CB-4AD6-9901-D409C503B4EA}"/>
              </a:ext>
            </a:extLst>
          </p:cNvPr>
          <p:cNvSpPr/>
          <p:nvPr/>
        </p:nvSpPr>
        <p:spPr>
          <a:xfrm>
            <a:off x="4304433" y="5011814"/>
            <a:ext cx="247029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600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Барий </a:t>
            </a:r>
          </a:p>
          <a:p>
            <a:pPr algn="ctr"/>
            <a:r>
              <a:rPr lang="kk-KZ" sz="3600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гидроксиді</a:t>
            </a:r>
            <a:endParaRPr lang="ru-RU" sz="3600" b="1" dirty="0">
              <a:solidFill>
                <a:srgbClr val="FF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1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id="{A5DD7BFC-C1B8-4FBE-894D-D93448629974}"/>
              </a:ext>
            </a:extLst>
          </p:cNvPr>
          <p:cNvSpPr/>
          <p:nvPr/>
        </p:nvSpPr>
        <p:spPr>
          <a:xfrm>
            <a:off x="309710" y="3179615"/>
            <a:ext cx="7203757" cy="7254240"/>
          </a:xfrm>
          <a:prstGeom prst="ellipse">
            <a:avLst/>
          </a:prstGeom>
          <a:ln w="57150">
            <a:solidFill>
              <a:srgbClr val="000099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7D5B536C-A94E-42E6-8030-E5EAD12D3F1A}"/>
              </a:ext>
            </a:extLst>
          </p:cNvPr>
          <p:cNvCxnSpPr>
            <a:stCxn id="4" idx="0"/>
            <a:endCxn id="4" idx="4"/>
          </p:cNvCxnSpPr>
          <p:nvPr/>
        </p:nvCxnSpPr>
        <p:spPr>
          <a:xfrm>
            <a:off x="3911589" y="3179615"/>
            <a:ext cx="0" cy="725424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5218ADB-D6A6-446D-A5C8-51D345E80ADB}"/>
              </a:ext>
            </a:extLst>
          </p:cNvPr>
          <p:cNvCxnSpPr>
            <a:cxnSpLocks/>
            <a:endCxn id="4" idx="6"/>
          </p:cNvCxnSpPr>
          <p:nvPr/>
        </p:nvCxnSpPr>
        <p:spPr>
          <a:xfrm>
            <a:off x="309710" y="6806735"/>
            <a:ext cx="720375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6843238A-1FA3-494F-B9CB-E72EC8F8D9BB}"/>
              </a:ext>
            </a:extLst>
          </p:cNvPr>
          <p:cNvCxnSpPr>
            <a:cxnSpLocks/>
            <a:stCxn id="4" idx="7"/>
            <a:endCxn id="4" idx="3"/>
          </p:cNvCxnSpPr>
          <p:nvPr/>
        </p:nvCxnSpPr>
        <p:spPr>
          <a:xfrm flipH="1">
            <a:off x="1364676" y="4241974"/>
            <a:ext cx="5093825" cy="5129522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8EF8CDBD-3065-4999-894D-F0293DC80C2A}"/>
              </a:ext>
            </a:extLst>
          </p:cNvPr>
          <p:cNvCxnSpPr>
            <a:cxnSpLocks/>
            <a:stCxn id="4" idx="1"/>
            <a:endCxn id="4" idx="5"/>
          </p:cNvCxnSpPr>
          <p:nvPr/>
        </p:nvCxnSpPr>
        <p:spPr>
          <a:xfrm>
            <a:off x="1364676" y="4241974"/>
            <a:ext cx="5093825" cy="5129522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2D768B02-75B8-4B85-9179-7D9A1048B2E0}"/>
              </a:ext>
            </a:extLst>
          </p:cNvPr>
          <p:cNvSpPr/>
          <p:nvPr/>
        </p:nvSpPr>
        <p:spPr>
          <a:xfrm rot="17143839">
            <a:off x="3583858" y="4287444"/>
            <a:ext cx="22429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 NO</a:t>
            </a:r>
            <a:endParaRPr lang="ru-RU" sz="5400" b="1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Шестиугольник 17">
            <a:extLst>
              <a:ext uri="{FF2B5EF4-FFF2-40B4-BE49-F238E27FC236}">
                <a16:creationId xmlns:a16="http://schemas.microsoft.com/office/drawing/2014/main" id="{7B98F338-E97C-4ADB-9287-8C4FFEEE4B6F}"/>
              </a:ext>
            </a:extLst>
          </p:cNvPr>
          <p:cNvSpPr/>
          <p:nvPr/>
        </p:nvSpPr>
        <p:spPr>
          <a:xfrm>
            <a:off x="177956" y="329030"/>
            <a:ext cx="3166823" cy="1881945"/>
          </a:xfrm>
          <a:prstGeom prst="hexagon">
            <a:avLst/>
          </a:prstGeom>
          <a:ln w="38100">
            <a:solidFill>
              <a:srgbClr val="00009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433A8E4D-A9B3-43E3-A52F-62FEBAEE202C}"/>
              </a:ext>
            </a:extLst>
          </p:cNvPr>
          <p:cNvSpPr/>
          <p:nvPr/>
        </p:nvSpPr>
        <p:spPr>
          <a:xfrm rot="20545770">
            <a:off x="4518865" y="5672200"/>
            <a:ext cx="257955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  </a:t>
            </a:r>
            <a:r>
              <a:rPr lang="en-US" sz="4800" b="1" dirty="0" err="1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NaPO</a:t>
            </a:r>
            <a:endParaRPr lang="ru-RU" sz="4800" b="1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Шестиугольник 23">
            <a:extLst>
              <a:ext uri="{FF2B5EF4-FFF2-40B4-BE49-F238E27FC236}">
                <a16:creationId xmlns:a16="http://schemas.microsoft.com/office/drawing/2014/main" id="{D4DF97D3-2F76-4F8D-B022-AE3AAF8C3CBC}"/>
              </a:ext>
            </a:extLst>
          </p:cNvPr>
          <p:cNvSpPr/>
          <p:nvPr/>
        </p:nvSpPr>
        <p:spPr>
          <a:xfrm>
            <a:off x="3812873" y="337910"/>
            <a:ext cx="3166823" cy="1881945"/>
          </a:xfrm>
          <a:prstGeom prst="hexagon">
            <a:avLst/>
          </a:prstGeom>
          <a:ln w="38100">
            <a:solidFill>
              <a:srgbClr val="00009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3923CB7E-4723-4CC0-AFF7-0CFC7214F7E8}"/>
              </a:ext>
            </a:extLst>
          </p:cNvPr>
          <p:cNvSpPr/>
          <p:nvPr/>
        </p:nvSpPr>
        <p:spPr>
          <a:xfrm rot="1672804">
            <a:off x="4262412" y="7233286"/>
            <a:ext cx="287931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Mg(OH)CI</a:t>
            </a:r>
            <a:endParaRPr lang="ru-RU" sz="4400" b="1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0E55A55D-34C9-45F1-805B-48F06EA70E31}"/>
              </a:ext>
            </a:extLst>
          </p:cNvPr>
          <p:cNvSpPr/>
          <p:nvPr/>
        </p:nvSpPr>
        <p:spPr>
          <a:xfrm rot="1481302">
            <a:off x="6626495" y="8190917"/>
            <a:ext cx="45059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0663AD4E-4ED8-475B-8165-99E4B4CF7386}"/>
              </a:ext>
            </a:extLst>
          </p:cNvPr>
          <p:cNvSpPr/>
          <p:nvPr/>
        </p:nvSpPr>
        <p:spPr>
          <a:xfrm rot="4197401">
            <a:off x="3578664" y="8338161"/>
            <a:ext cx="230704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  HPO</a:t>
            </a:r>
            <a:endParaRPr lang="ru-RU" sz="6600" b="1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EFC5A665-7CD5-41C6-BF24-03965AA63BCC}"/>
              </a:ext>
            </a:extLst>
          </p:cNvPr>
          <p:cNvSpPr/>
          <p:nvPr/>
        </p:nvSpPr>
        <p:spPr>
          <a:xfrm rot="6798562">
            <a:off x="1925745" y="8498587"/>
            <a:ext cx="223811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 err="1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NaHSO</a:t>
            </a:r>
            <a:endParaRPr lang="ru-RU" sz="4800" b="1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42186541-19B1-4487-BEE9-F86D66B3B387}"/>
              </a:ext>
            </a:extLst>
          </p:cNvPr>
          <p:cNvSpPr/>
          <p:nvPr/>
        </p:nvSpPr>
        <p:spPr>
          <a:xfrm rot="7188206">
            <a:off x="2055369" y="9491236"/>
            <a:ext cx="45059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600" b="1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12E5608E-0438-45E5-BD8F-C452FD512494}"/>
              </a:ext>
            </a:extLst>
          </p:cNvPr>
          <p:cNvSpPr/>
          <p:nvPr/>
        </p:nvSpPr>
        <p:spPr>
          <a:xfrm rot="19852344">
            <a:off x="503395" y="7325811"/>
            <a:ext cx="3005952" cy="7848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500" b="1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Fe(OH)  CI</a:t>
            </a:r>
            <a:endParaRPr lang="ru-RU" sz="4500" b="1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90045034-9EBE-466B-8354-C6576BEE505B}"/>
              </a:ext>
            </a:extLst>
          </p:cNvPr>
          <p:cNvSpPr/>
          <p:nvPr/>
        </p:nvSpPr>
        <p:spPr>
          <a:xfrm rot="19733507">
            <a:off x="2391306" y="7231194"/>
            <a:ext cx="45059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3EA87880-F0FA-45C8-BC49-C2AD7286C263}"/>
              </a:ext>
            </a:extLst>
          </p:cNvPr>
          <p:cNvSpPr/>
          <p:nvPr/>
        </p:nvSpPr>
        <p:spPr>
          <a:xfrm rot="1565720">
            <a:off x="974685" y="5354270"/>
            <a:ext cx="189507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  CO</a:t>
            </a:r>
            <a:endParaRPr lang="ru-RU" sz="4800" b="1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0B5B267D-31A1-4A36-BC16-1FCD2D607C22}"/>
              </a:ext>
            </a:extLst>
          </p:cNvPr>
          <p:cNvSpPr/>
          <p:nvPr/>
        </p:nvSpPr>
        <p:spPr>
          <a:xfrm rot="3624030">
            <a:off x="1954345" y="4189531"/>
            <a:ext cx="206659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Al(PO)</a:t>
            </a:r>
            <a:endParaRPr lang="ru-RU" sz="4800" b="1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Овал 39">
            <a:extLst>
              <a:ext uri="{FF2B5EF4-FFF2-40B4-BE49-F238E27FC236}">
                <a16:creationId xmlns:a16="http://schemas.microsoft.com/office/drawing/2014/main" id="{54EA284A-7AF4-488E-BE23-79B2DF998163}"/>
              </a:ext>
            </a:extLst>
          </p:cNvPr>
          <p:cNvSpPr/>
          <p:nvPr/>
        </p:nvSpPr>
        <p:spPr>
          <a:xfrm>
            <a:off x="3453675" y="6305813"/>
            <a:ext cx="946700" cy="939210"/>
          </a:xfrm>
          <a:prstGeom prst="ellipse">
            <a:avLst/>
          </a:prstGeom>
          <a:solidFill>
            <a:srgbClr val="000099"/>
          </a:solidFill>
          <a:ln w="57150">
            <a:solidFill>
              <a:srgbClr val="000099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5F19A986-398B-4DD0-B663-5175150AB4C2}"/>
              </a:ext>
            </a:extLst>
          </p:cNvPr>
          <p:cNvSpPr/>
          <p:nvPr/>
        </p:nvSpPr>
        <p:spPr>
          <a:xfrm rot="1159661">
            <a:off x="1373943" y="5588766"/>
            <a:ext cx="450597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200" b="1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40D3A546-09C1-4250-B400-C1466C0C052E}"/>
              </a:ext>
            </a:extLst>
          </p:cNvPr>
          <p:cNvSpPr/>
          <p:nvPr/>
        </p:nvSpPr>
        <p:spPr>
          <a:xfrm rot="20668769">
            <a:off x="6968141" y="5589122"/>
            <a:ext cx="45059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600" b="1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65A90665-5C46-497B-BED7-073BA81FBAD5}"/>
              </a:ext>
            </a:extLst>
          </p:cNvPr>
          <p:cNvSpPr/>
          <p:nvPr/>
        </p:nvSpPr>
        <p:spPr>
          <a:xfrm rot="3090675">
            <a:off x="3144340" y="5276842"/>
            <a:ext cx="45059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600" b="1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CE8682E0-7997-4C3B-B622-AC8792189C87}"/>
              </a:ext>
            </a:extLst>
          </p:cNvPr>
          <p:cNvSpPr/>
          <p:nvPr/>
        </p:nvSpPr>
        <p:spPr>
          <a:xfrm>
            <a:off x="313496" y="652151"/>
            <a:ext cx="289574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Калий гидро фосфаты</a:t>
            </a:r>
            <a:endParaRPr lang="ru-RU" sz="36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E51A0C3C-3FB9-4D62-92BE-2055AD6D0F3F}"/>
              </a:ext>
            </a:extLst>
          </p:cNvPr>
          <p:cNvSpPr/>
          <p:nvPr/>
        </p:nvSpPr>
        <p:spPr>
          <a:xfrm>
            <a:off x="3948413" y="329159"/>
            <a:ext cx="289574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Темір дигидроксо хлориді</a:t>
            </a:r>
            <a:endParaRPr lang="ru-RU" sz="36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A4673ACF-7088-4F78-A47A-AC7BA60CE86A}"/>
              </a:ext>
            </a:extLst>
          </p:cNvPr>
          <p:cNvSpPr/>
          <p:nvPr/>
        </p:nvSpPr>
        <p:spPr>
          <a:xfrm rot="16864775">
            <a:off x="5170984" y="3435010"/>
            <a:ext cx="45059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4000" b="1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8C220A63-E9F2-4124-9A3F-FCB97E932107}"/>
              </a:ext>
            </a:extLst>
          </p:cNvPr>
          <p:cNvSpPr/>
          <p:nvPr/>
        </p:nvSpPr>
        <p:spPr>
          <a:xfrm rot="20668769">
            <a:off x="5130782" y="6189899"/>
            <a:ext cx="45059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673630DD-EFD0-45C1-9105-71EDFE38AC65}"/>
              </a:ext>
            </a:extLst>
          </p:cNvPr>
          <p:cNvSpPr/>
          <p:nvPr/>
        </p:nvSpPr>
        <p:spPr>
          <a:xfrm rot="4390388">
            <a:off x="4056035" y="8163534"/>
            <a:ext cx="45059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C9453E07-2511-4D68-B329-77AA0FA50040}"/>
              </a:ext>
            </a:extLst>
          </p:cNvPr>
          <p:cNvSpPr/>
          <p:nvPr/>
        </p:nvSpPr>
        <p:spPr>
          <a:xfrm rot="4234078">
            <a:off x="4622793" y="9646773"/>
            <a:ext cx="45059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B00148FB-DE9F-4260-BF3E-D968698AF2C2}"/>
              </a:ext>
            </a:extLst>
          </p:cNvPr>
          <p:cNvSpPr/>
          <p:nvPr/>
        </p:nvSpPr>
        <p:spPr>
          <a:xfrm rot="1159661">
            <a:off x="2460796" y="6069874"/>
            <a:ext cx="450597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200" b="1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276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Шестиугольник 3">
            <a:extLst>
              <a:ext uri="{FF2B5EF4-FFF2-40B4-BE49-F238E27FC236}">
                <a16:creationId xmlns:a16="http://schemas.microsoft.com/office/drawing/2014/main" id="{036B9B14-68A5-4443-824B-8BF4D1B1331D}"/>
              </a:ext>
            </a:extLst>
          </p:cNvPr>
          <p:cNvSpPr/>
          <p:nvPr/>
        </p:nvSpPr>
        <p:spPr>
          <a:xfrm>
            <a:off x="177956" y="329030"/>
            <a:ext cx="3166823" cy="1881945"/>
          </a:xfrm>
          <a:prstGeom prst="hexagon">
            <a:avLst/>
          </a:prstGeom>
          <a:ln w="38100">
            <a:solidFill>
              <a:srgbClr val="00009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Шестиугольник 4">
            <a:extLst>
              <a:ext uri="{FF2B5EF4-FFF2-40B4-BE49-F238E27FC236}">
                <a16:creationId xmlns:a16="http://schemas.microsoft.com/office/drawing/2014/main" id="{9EE15119-18B2-478B-A3FD-CA6230750645}"/>
              </a:ext>
            </a:extLst>
          </p:cNvPr>
          <p:cNvSpPr/>
          <p:nvPr/>
        </p:nvSpPr>
        <p:spPr>
          <a:xfrm>
            <a:off x="4118643" y="329030"/>
            <a:ext cx="3166823" cy="1881945"/>
          </a:xfrm>
          <a:prstGeom prst="hexagon">
            <a:avLst/>
          </a:prstGeom>
          <a:ln w="38100">
            <a:solidFill>
              <a:srgbClr val="00009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Шестиугольник 6">
            <a:extLst>
              <a:ext uri="{FF2B5EF4-FFF2-40B4-BE49-F238E27FC236}">
                <a16:creationId xmlns:a16="http://schemas.microsoft.com/office/drawing/2014/main" id="{DF6C389E-3222-4064-89CC-A832B8A03BBB}"/>
              </a:ext>
            </a:extLst>
          </p:cNvPr>
          <p:cNvSpPr/>
          <p:nvPr/>
        </p:nvSpPr>
        <p:spPr>
          <a:xfrm>
            <a:off x="177956" y="2550862"/>
            <a:ext cx="3166823" cy="1881945"/>
          </a:xfrm>
          <a:prstGeom prst="hexagon">
            <a:avLst/>
          </a:prstGeom>
          <a:ln w="38100">
            <a:solidFill>
              <a:srgbClr val="00009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Шестиугольник 8">
            <a:extLst>
              <a:ext uri="{FF2B5EF4-FFF2-40B4-BE49-F238E27FC236}">
                <a16:creationId xmlns:a16="http://schemas.microsoft.com/office/drawing/2014/main" id="{41EA324B-0353-4554-9B25-B04169B7F52A}"/>
              </a:ext>
            </a:extLst>
          </p:cNvPr>
          <p:cNvSpPr/>
          <p:nvPr/>
        </p:nvSpPr>
        <p:spPr>
          <a:xfrm>
            <a:off x="3944525" y="2550862"/>
            <a:ext cx="3166823" cy="1881945"/>
          </a:xfrm>
          <a:prstGeom prst="hexagon">
            <a:avLst/>
          </a:prstGeom>
          <a:ln w="38100">
            <a:solidFill>
              <a:srgbClr val="00009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8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Шестиугольник 9">
            <a:extLst>
              <a:ext uri="{FF2B5EF4-FFF2-40B4-BE49-F238E27FC236}">
                <a16:creationId xmlns:a16="http://schemas.microsoft.com/office/drawing/2014/main" id="{97270605-069B-4B23-8D0E-57B1E6A5517A}"/>
              </a:ext>
            </a:extLst>
          </p:cNvPr>
          <p:cNvSpPr/>
          <p:nvPr/>
        </p:nvSpPr>
        <p:spPr>
          <a:xfrm>
            <a:off x="226082" y="4673435"/>
            <a:ext cx="3166823" cy="1881945"/>
          </a:xfrm>
          <a:prstGeom prst="hexagon">
            <a:avLst/>
          </a:prstGeom>
          <a:ln w="38100">
            <a:solidFill>
              <a:srgbClr val="00009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Шестиугольник 10">
            <a:extLst>
              <a:ext uri="{FF2B5EF4-FFF2-40B4-BE49-F238E27FC236}">
                <a16:creationId xmlns:a16="http://schemas.microsoft.com/office/drawing/2014/main" id="{A1C9CD78-F330-427F-99E9-BAF833622D13}"/>
              </a:ext>
            </a:extLst>
          </p:cNvPr>
          <p:cNvSpPr/>
          <p:nvPr/>
        </p:nvSpPr>
        <p:spPr>
          <a:xfrm>
            <a:off x="3944524" y="4673434"/>
            <a:ext cx="3166823" cy="1881945"/>
          </a:xfrm>
          <a:prstGeom prst="hexagon">
            <a:avLst/>
          </a:prstGeom>
          <a:ln w="38100">
            <a:solidFill>
              <a:srgbClr val="00009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6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8F17EFAC-A339-4D75-9715-9135B6C13CA9}"/>
              </a:ext>
            </a:extLst>
          </p:cNvPr>
          <p:cNvSpPr/>
          <p:nvPr/>
        </p:nvSpPr>
        <p:spPr>
          <a:xfrm>
            <a:off x="785166" y="656269"/>
            <a:ext cx="201061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Натрий</a:t>
            </a:r>
          </a:p>
          <a:p>
            <a:pPr algn="ctr"/>
            <a:r>
              <a:rPr lang="kk-KZ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нитраты</a:t>
            </a:r>
            <a:endParaRPr lang="ru-RU" sz="36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37EF1D48-62E0-4409-88BC-4872523DDEBA}"/>
              </a:ext>
            </a:extLst>
          </p:cNvPr>
          <p:cNvSpPr/>
          <p:nvPr/>
        </p:nvSpPr>
        <p:spPr>
          <a:xfrm>
            <a:off x="4517742" y="630055"/>
            <a:ext cx="250292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Алюминий</a:t>
            </a:r>
          </a:p>
          <a:p>
            <a:pPr algn="ctr"/>
            <a:r>
              <a:rPr lang="kk-KZ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фосфаты</a:t>
            </a:r>
            <a:endParaRPr lang="ru-RU" sz="36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92948C58-DB6F-4098-B52D-9612C790003D}"/>
              </a:ext>
            </a:extLst>
          </p:cNvPr>
          <p:cNvSpPr/>
          <p:nvPr/>
        </p:nvSpPr>
        <p:spPr>
          <a:xfrm>
            <a:off x="724993" y="2678481"/>
            <a:ext cx="2072747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Магний</a:t>
            </a:r>
          </a:p>
          <a:p>
            <a:pPr algn="ctr"/>
            <a:r>
              <a:rPr lang="kk-KZ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гидроксо</a:t>
            </a:r>
          </a:p>
          <a:p>
            <a:pPr algn="ctr"/>
            <a:r>
              <a:rPr lang="kk-KZ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хлориді</a:t>
            </a:r>
            <a:endParaRPr lang="ru-RU" sz="36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C9E8E4A-E2A6-4B94-B09E-B5935CD2F572}"/>
              </a:ext>
            </a:extLst>
          </p:cNvPr>
          <p:cNvSpPr/>
          <p:nvPr/>
        </p:nvSpPr>
        <p:spPr>
          <a:xfrm>
            <a:off x="4539736" y="2678481"/>
            <a:ext cx="2058192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Дикалий</a:t>
            </a:r>
          </a:p>
          <a:p>
            <a:pPr algn="ctr"/>
            <a:r>
              <a:rPr lang="kk-KZ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натрий </a:t>
            </a:r>
          </a:p>
          <a:p>
            <a:pPr algn="ctr"/>
            <a:r>
              <a:rPr lang="kk-KZ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фосфаты</a:t>
            </a:r>
            <a:endParaRPr lang="ru-RU" sz="36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1546A6F6-0076-428E-AFC1-9610657C73ED}"/>
              </a:ext>
            </a:extLst>
          </p:cNvPr>
          <p:cNvSpPr/>
          <p:nvPr/>
        </p:nvSpPr>
        <p:spPr>
          <a:xfrm>
            <a:off x="614013" y="4993921"/>
            <a:ext cx="245926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Калий </a:t>
            </a:r>
          </a:p>
          <a:p>
            <a:pPr algn="ctr"/>
            <a:r>
              <a:rPr lang="kk-KZ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корбонаты</a:t>
            </a:r>
            <a:endParaRPr lang="ru-RU" sz="36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E70611FA-55CB-4AD6-9901-D409C503B4EA}"/>
              </a:ext>
            </a:extLst>
          </p:cNvPr>
          <p:cNvSpPr/>
          <p:nvPr/>
        </p:nvSpPr>
        <p:spPr>
          <a:xfrm>
            <a:off x="4498839" y="4801053"/>
            <a:ext cx="2058191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Натрий </a:t>
            </a:r>
          </a:p>
          <a:p>
            <a:pPr algn="ctr"/>
            <a:r>
              <a:rPr lang="kk-KZ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</a:t>
            </a:r>
          </a:p>
          <a:p>
            <a:pPr algn="ctr"/>
            <a:r>
              <a:rPr lang="kk-KZ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фосфаты</a:t>
            </a:r>
            <a:endParaRPr lang="ru-RU" sz="36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9965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14505</TotalTime>
  <Words>193</Words>
  <Application>Microsoft Office PowerPoint</Application>
  <PresentationFormat>Произвольный</PresentationFormat>
  <Paragraphs>132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Эльдар Тазабеков</dc:creator>
  <cp:lastModifiedBy>Пользователь</cp:lastModifiedBy>
  <cp:revision>262</cp:revision>
  <cp:lastPrinted>2022-01-21T01:59:32Z</cp:lastPrinted>
  <dcterms:created xsi:type="dcterms:W3CDTF">2017-04-20T05:14:33Z</dcterms:created>
  <dcterms:modified xsi:type="dcterms:W3CDTF">2022-12-03T07:35:08Z</dcterms:modified>
</cp:coreProperties>
</file>