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0AA-C727-4C97-92FB-CD5032CF284C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A318-00F8-491E-A262-B470D7C02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25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0AA-C727-4C97-92FB-CD5032CF284C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A318-00F8-491E-A262-B470D7C02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468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0AA-C727-4C97-92FB-CD5032CF284C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A318-00F8-491E-A262-B470D7C02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259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0AA-C727-4C97-92FB-CD5032CF284C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A318-00F8-491E-A262-B470D7C02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26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0AA-C727-4C97-92FB-CD5032CF284C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A318-00F8-491E-A262-B470D7C02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621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0AA-C727-4C97-92FB-CD5032CF284C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A318-00F8-491E-A262-B470D7C02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89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0AA-C727-4C97-92FB-CD5032CF284C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A318-00F8-491E-A262-B470D7C02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88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0AA-C727-4C97-92FB-CD5032CF284C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A318-00F8-491E-A262-B470D7C02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40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0AA-C727-4C97-92FB-CD5032CF284C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A318-00F8-491E-A262-B470D7C02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70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0AA-C727-4C97-92FB-CD5032CF284C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A318-00F8-491E-A262-B470D7C02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002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0AA-C727-4C97-92FB-CD5032CF284C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DA318-00F8-491E-A262-B470D7C02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490AA-C727-4C97-92FB-CD5032CF284C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DA318-00F8-491E-A262-B470D7C02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953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9" t="6731" r="7390" b="7013"/>
          <a:stretch/>
        </p:blipFill>
        <p:spPr>
          <a:xfrm>
            <a:off x="604245" y="0"/>
            <a:ext cx="3406513" cy="3429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9" t="6731" r="7390" b="7013"/>
          <a:stretch/>
        </p:blipFill>
        <p:spPr>
          <a:xfrm>
            <a:off x="695565" y="3429000"/>
            <a:ext cx="3406513" cy="3429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9" t="6731" r="7390" b="7013"/>
          <a:stretch/>
        </p:blipFill>
        <p:spPr>
          <a:xfrm>
            <a:off x="8021516" y="3429000"/>
            <a:ext cx="3406513" cy="3429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9" t="6731" r="7390" b="7013"/>
          <a:stretch/>
        </p:blipFill>
        <p:spPr>
          <a:xfrm>
            <a:off x="8021515" y="0"/>
            <a:ext cx="3406513" cy="3429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9" t="6731" r="7390" b="7013"/>
          <a:stretch/>
        </p:blipFill>
        <p:spPr>
          <a:xfrm>
            <a:off x="4193398" y="3429000"/>
            <a:ext cx="3406513" cy="3429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9" t="6731" r="7390" b="7013"/>
          <a:stretch/>
        </p:blipFill>
        <p:spPr>
          <a:xfrm>
            <a:off x="4193398" y="0"/>
            <a:ext cx="3406513" cy="3429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396" y="1312814"/>
            <a:ext cx="3051067" cy="188903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120" y="1312813"/>
            <a:ext cx="3051067" cy="188903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9237" y="1312813"/>
            <a:ext cx="3051067" cy="188903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901744" y="112485"/>
            <a:ext cx="280237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МЕН </a:t>
            </a:r>
          </a:p>
          <a:p>
            <a:pPr algn="ctr"/>
            <a:r>
              <a:rPr lang="ru-RU" sz="36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ДАЙЫНМЫН</a:t>
            </a:r>
            <a:endParaRPr lang="ru-RU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8257" y="0"/>
            <a:ext cx="3188484" cy="1560711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0528" y="0"/>
            <a:ext cx="3188484" cy="1560711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274" y="3429000"/>
            <a:ext cx="3188484" cy="1560711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8257" y="3469215"/>
            <a:ext cx="3188484" cy="156071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0528" y="3428999"/>
            <a:ext cx="3188484" cy="1560711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99237" y="4700849"/>
            <a:ext cx="3054361" cy="1889924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1767" y="4700849"/>
            <a:ext cx="3054361" cy="1889924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1640" y="4740929"/>
            <a:ext cx="3054361" cy="188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6077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2022-11-24T14:08:24Z</dcterms:created>
  <dcterms:modified xsi:type="dcterms:W3CDTF">2022-11-24T14:15:34Z</dcterms:modified>
</cp:coreProperties>
</file>