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6"/>
  </p:notesMasterIdLst>
  <p:sldIdLst>
    <p:sldId id="803" r:id="rId2"/>
    <p:sldId id="802" r:id="rId3"/>
    <p:sldId id="804" r:id="rId4"/>
    <p:sldId id="805" r:id="rId5"/>
  </p:sldIdLst>
  <p:sldSz cx="7559675" cy="1069181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EAEAEA"/>
    <a:srgbClr val="000099"/>
    <a:srgbClr val="00CC66"/>
    <a:srgbClr val="0000CC"/>
    <a:srgbClr val="FBBBE4"/>
    <a:srgbClr val="800080"/>
    <a:srgbClr val="66003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>
      <p:cViewPr>
        <p:scale>
          <a:sx n="40" d="100"/>
          <a:sy n="40" d="100"/>
        </p:scale>
        <p:origin x="185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215" y="0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/>
          <a:lstStyle>
            <a:lvl1pPr algn="r">
              <a:defRPr sz="1300"/>
            </a:lvl1pPr>
          </a:lstStyle>
          <a:p>
            <a:fld id="{69C4F394-ACAE-4753-A361-EFFC69333AFE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9300"/>
            <a:ext cx="2659063" cy="3762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156" tIns="44578" rIns="89156" bIns="445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358" y="4759876"/>
            <a:ext cx="5511453" cy="4509602"/>
          </a:xfrm>
          <a:prstGeom prst="rect">
            <a:avLst/>
          </a:prstGeom>
        </p:spPr>
        <p:txBody>
          <a:bodyPr vert="horz" lIns="89156" tIns="44578" rIns="89156" bIns="4457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8196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215" y="9518196"/>
            <a:ext cx="2984409" cy="500550"/>
          </a:xfrm>
          <a:prstGeom prst="rect">
            <a:avLst/>
          </a:prstGeom>
        </p:spPr>
        <p:txBody>
          <a:bodyPr vert="horz" lIns="89156" tIns="44578" rIns="89156" bIns="44578" rtlCol="0" anchor="b"/>
          <a:lstStyle>
            <a:lvl1pPr algn="r">
              <a:defRPr sz="1300"/>
            </a:lvl1pPr>
          </a:lstStyle>
          <a:p>
            <a:fld id="{F9FCA89E-74E5-4571-A259-B1620775128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5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A012A-E95D-4235-8B49-F57B15785FB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540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A012A-E95D-4235-8B49-F57B15785FB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859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CA012A-E95D-4235-8B49-F57B15785FB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64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882A05-AAB4-4CA6-A75B-90DA6B7EE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3722335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49D94-99D3-4F80-8415-2658C7A9A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E89AE7-51C8-4C17-8223-86652ED26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C8D0F7-A225-49A7-87D1-1F0DB7E6B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373772-3985-4EB0-8263-AC45EAE98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6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C5293-9CD1-4E53-A000-88B3C5C3F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2049C8-CCCF-4501-9FEC-5AFE38CB6E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8A8E4-86C0-4365-B365-E472D884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47A8-A6C3-4CD3-9B31-4FC63BCE0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44B544-D2A0-4A98-B735-82598E12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79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CF741F1-671C-4F15-89DB-89625F6CC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9892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DDFE4A-918A-4DB1-BB36-DF09A345E1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59392-5B61-41F8-B420-D0A22852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E56A4E-0D61-47BE-B3FB-5CE07D3AB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AA6A2A-224F-43ED-8448-93AC3F6A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535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79E6FB-AB36-4846-8633-8CA588AE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6D7FAA-9BE4-45EB-9902-A4B92789DB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C66219-DFA1-4DB9-84C7-75FA834E4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25A3D-D619-4308-A4BF-9CA0CE68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44AAF0-17B8-445E-9992-493FF131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0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FF2BF8-1361-4681-8D0B-F3B1EFFFD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790" y="2665530"/>
            <a:ext cx="6520220" cy="4447496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353F09-4ACF-49CE-882F-320367E6E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790" y="7155102"/>
            <a:ext cx="6520220" cy="2338833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1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019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52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03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549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05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56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07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968DE9-8E6E-4D92-95E6-2F4B757E9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C55838-DFA7-4BFB-B2D2-2B44EBB4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B9E3DA-1BA2-4965-9E57-F8978D20E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513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416A4-ABCA-4146-BD37-3218C03E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3FC18C-4945-4055-93F5-C2E5EDBEF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A4DAA1-AF65-4C6A-9F26-169AC8F1A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64B1ADD-595C-4059-ACCD-FC20A737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ADD30-C561-4E2D-A71D-E660FCBB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9786C3-CDCB-4ECA-B59C-5CB0FC2A4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6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D3D4D-92FD-410A-8DD7-13DC2DBC2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569241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26D621F-5E4E-4DD2-85B3-45448DFD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12" y="2620980"/>
            <a:ext cx="319809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BDE7D8-AFB4-428E-95CA-7712CAD17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12" y="3905482"/>
            <a:ext cx="319809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004C7E1-2FEB-49DE-8BA6-861DDD03B1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085" y="2620980"/>
            <a:ext cx="3213847" cy="128450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10" indent="0">
              <a:buNone/>
              <a:defRPr sz="1240" b="1"/>
            </a:lvl2pPr>
            <a:lvl3pPr marL="567019" indent="0">
              <a:buNone/>
              <a:defRPr sz="1116" b="1"/>
            </a:lvl3pPr>
            <a:lvl4pPr marL="850529" indent="0">
              <a:buNone/>
              <a:defRPr sz="992" b="1"/>
            </a:lvl4pPr>
            <a:lvl5pPr marL="1134039" indent="0">
              <a:buNone/>
              <a:defRPr sz="992" b="1"/>
            </a:lvl5pPr>
            <a:lvl6pPr marL="1417549" indent="0">
              <a:buNone/>
              <a:defRPr sz="992" b="1"/>
            </a:lvl6pPr>
            <a:lvl7pPr marL="1701058" indent="0">
              <a:buNone/>
              <a:defRPr sz="992" b="1"/>
            </a:lvl7pPr>
            <a:lvl8pPr marL="1984568" indent="0">
              <a:buNone/>
              <a:defRPr sz="992" b="1"/>
            </a:lvl8pPr>
            <a:lvl9pPr marL="2268078" indent="0">
              <a:buNone/>
              <a:defRPr sz="992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E6D7F11-32A1-46C0-9FC1-6E0593C84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085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BBDBBB3-0477-466D-B7AE-F9CB647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EF3E07E-CDE7-459C-AE0C-00EEBEB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A76928-100C-4581-9211-A385A8AB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712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B8104-163F-4B0C-929E-988073E8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9708F-E8F4-475D-B707-765166B3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890E6E0-F0AB-4957-8D76-7994F063B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CD69FE-E419-45AC-ACE9-AFDDA520B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25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D585C3-4DDC-4214-9DC9-44CE7E64F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327ABE-16A1-4922-B55F-C74B6A801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1FA4F7-BC53-45BE-ABD0-5DD33EF3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66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434E-D4A7-41EF-9469-8A1245B70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399617-2696-4B17-BE69-CDA72B41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FE7748-4A50-4E19-AEF5-622FC7024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0649BE-3125-437D-B57C-C1ED764FC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1D7C18-1EE8-4F02-8C11-828EDE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29AB086-CE7F-4DAD-B47C-413B0B95B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63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98E568-C8FA-4020-9CAB-025F6CAB6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1984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7AF3F99-9866-4058-B08C-5A8D389D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847" y="1539424"/>
            <a:ext cx="3827085" cy="7598117"/>
          </a:xfrm>
        </p:spPr>
        <p:txBody>
          <a:bodyPr/>
          <a:lstStyle>
            <a:lvl1pPr marL="0" indent="0">
              <a:buNone/>
              <a:defRPr sz="1984"/>
            </a:lvl1pPr>
            <a:lvl2pPr marL="283510" indent="0">
              <a:buNone/>
              <a:defRPr sz="1736"/>
            </a:lvl2pPr>
            <a:lvl3pPr marL="567019" indent="0">
              <a:buNone/>
              <a:defRPr sz="1488"/>
            </a:lvl3pPr>
            <a:lvl4pPr marL="850529" indent="0">
              <a:buNone/>
              <a:defRPr sz="1240"/>
            </a:lvl4pPr>
            <a:lvl5pPr marL="1134039" indent="0">
              <a:buNone/>
              <a:defRPr sz="1240"/>
            </a:lvl5pPr>
            <a:lvl6pPr marL="1417549" indent="0">
              <a:buNone/>
              <a:defRPr sz="1240"/>
            </a:lvl6pPr>
            <a:lvl7pPr marL="1701058" indent="0">
              <a:buNone/>
              <a:defRPr sz="1240"/>
            </a:lvl7pPr>
            <a:lvl8pPr marL="1984568" indent="0">
              <a:buNone/>
              <a:defRPr sz="1240"/>
            </a:lvl8pPr>
            <a:lvl9pPr marL="2268078" indent="0">
              <a:buNone/>
              <a:defRPr sz="124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6C7EEB-DD5C-45CC-A9E5-69936419CC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992"/>
            </a:lvl1pPr>
            <a:lvl2pPr marL="283510" indent="0">
              <a:buNone/>
              <a:defRPr sz="868"/>
            </a:lvl2pPr>
            <a:lvl3pPr marL="567019" indent="0">
              <a:buNone/>
              <a:defRPr sz="744"/>
            </a:lvl3pPr>
            <a:lvl4pPr marL="850529" indent="0">
              <a:buNone/>
              <a:defRPr sz="620"/>
            </a:lvl4pPr>
            <a:lvl5pPr marL="1134039" indent="0">
              <a:buNone/>
              <a:defRPr sz="620"/>
            </a:lvl5pPr>
            <a:lvl6pPr marL="1417549" indent="0">
              <a:buNone/>
              <a:defRPr sz="620"/>
            </a:lvl6pPr>
            <a:lvl7pPr marL="1701058" indent="0">
              <a:buNone/>
              <a:defRPr sz="620"/>
            </a:lvl7pPr>
            <a:lvl8pPr marL="1984568" indent="0">
              <a:buNone/>
              <a:defRPr sz="620"/>
            </a:lvl8pPr>
            <a:lvl9pPr marL="2268078" indent="0">
              <a:buNone/>
              <a:defRPr sz="62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BE60E-2F38-417F-A5B6-2C55C6A3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9E40EF-AD67-467B-9D93-F86F21F7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C1ABEF-5FC6-4E41-B6FE-8A6F8AFA7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1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85E91-9990-49C6-8C79-2CF6DEA15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569241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523567-E81A-4C85-86DB-5EA5DCDF7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F2EB4F1-76D1-43D9-AC10-F21836AF0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728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59FA-044F-496A-853D-180F39F5158F}" type="datetimeFigureOut">
              <a:rPr lang="ru-RU" smtClean="0"/>
              <a:pPr/>
              <a:t>ср 18.05.22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76BA23-0110-4593-85B0-79D7D112B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4143" y="9909727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5C2517-84E9-4C24-B233-647474327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9020" y="9909727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4BA8-1560-44AD-AC2C-EE293E1A198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6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7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6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E0957B94-55BC-4CF0-B8AA-4582FC4A9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0" t="51141" r="25384" b="21927"/>
          <a:stretch/>
        </p:blipFill>
        <p:spPr bwMode="auto">
          <a:xfrm rot="16200000">
            <a:off x="-133509" y="2998633"/>
            <a:ext cx="10691815" cy="4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36A9AF89-1273-49DA-BD65-9B911D296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6" t="24210" r="24363" b="48859"/>
          <a:stretch/>
        </p:blipFill>
        <p:spPr bwMode="auto">
          <a:xfrm rot="16200000">
            <a:off x="-3913347" y="3913348"/>
            <a:ext cx="10691815" cy="28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Волна 4">
            <a:extLst>
              <a:ext uri="{FF2B5EF4-FFF2-40B4-BE49-F238E27FC236}">
                <a16:creationId xmlns:a16="http://schemas.microsoft.com/office/drawing/2014/main" id="{597F9447-F863-44E3-B286-74D8F5DF3956}"/>
              </a:ext>
            </a:extLst>
          </p:cNvPr>
          <p:cNvSpPr/>
          <p:nvPr/>
        </p:nvSpPr>
        <p:spPr>
          <a:xfrm rot="16424447">
            <a:off x="-1254215" y="4151322"/>
            <a:ext cx="6020723" cy="1848531"/>
          </a:xfrm>
          <a:prstGeom prst="wav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40DCAA-EA87-400F-A764-3E274CACBDC4}"/>
              </a:ext>
            </a:extLst>
          </p:cNvPr>
          <p:cNvSpPr/>
          <p:nvPr/>
        </p:nvSpPr>
        <p:spPr>
          <a:xfrm rot="16200000">
            <a:off x="-1370284" y="4590328"/>
            <a:ext cx="60682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5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 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6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E0957B94-55BC-4CF0-B8AA-4582FC4A9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0" t="51141" r="25384" b="21927"/>
          <a:stretch/>
        </p:blipFill>
        <p:spPr bwMode="auto">
          <a:xfrm rot="16200000">
            <a:off x="-133509" y="2998633"/>
            <a:ext cx="10691815" cy="4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36A9AF89-1273-49DA-BD65-9B911D296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6" t="24210" r="24363" b="48859"/>
          <a:stretch/>
        </p:blipFill>
        <p:spPr bwMode="auto">
          <a:xfrm rot="16200000">
            <a:off x="-3913347" y="3913348"/>
            <a:ext cx="10691815" cy="28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Волна 4">
            <a:extLst>
              <a:ext uri="{FF2B5EF4-FFF2-40B4-BE49-F238E27FC236}">
                <a16:creationId xmlns:a16="http://schemas.microsoft.com/office/drawing/2014/main" id="{9D6C839A-E4ED-4F86-877C-4AE6DBE84926}"/>
              </a:ext>
            </a:extLst>
          </p:cNvPr>
          <p:cNvSpPr/>
          <p:nvPr/>
        </p:nvSpPr>
        <p:spPr>
          <a:xfrm rot="16424447">
            <a:off x="-1184542" y="4127728"/>
            <a:ext cx="5871653" cy="1848531"/>
          </a:xfrm>
          <a:prstGeom prst="wav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478060A-D373-4494-8190-74400B997A20}"/>
              </a:ext>
            </a:extLst>
          </p:cNvPr>
          <p:cNvSpPr/>
          <p:nvPr/>
        </p:nvSpPr>
        <p:spPr>
          <a:xfrm rot="16200000">
            <a:off x="185889" y="4511505"/>
            <a:ext cx="289060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6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 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50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E0957B94-55BC-4CF0-B8AA-4582FC4A99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0" t="51141" r="25384" b="21927"/>
          <a:stretch/>
        </p:blipFill>
        <p:spPr bwMode="auto">
          <a:xfrm rot="16200000">
            <a:off x="-133509" y="2998633"/>
            <a:ext cx="10691815" cy="4694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http://dev-s.balatili.kz/uploads/images/5867f4b268e1e867c234bf96cd63c6fe/%D0%BA%D0%B8%D0%B8%D0%B7%20%D1%83%D0%B9%20%D1%83%D0%BB%D0%B3%D0%B8.png">
            <a:extLst>
              <a:ext uri="{FF2B5EF4-FFF2-40B4-BE49-F238E27FC236}">
                <a16:creationId xmlns:a16="http://schemas.microsoft.com/office/drawing/2014/main" id="{36A9AF89-1273-49DA-BD65-9B911D296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66" t="24210" r="24363" b="48859"/>
          <a:stretch/>
        </p:blipFill>
        <p:spPr bwMode="auto">
          <a:xfrm rot="16200000">
            <a:off x="-3913347" y="3913348"/>
            <a:ext cx="10691815" cy="2865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Волна 2">
            <a:extLst>
              <a:ext uri="{FF2B5EF4-FFF2-40B4-BE49-F238E27FC236}">
                <a16:creationId xmlns:a16="http://schemas.microsoft.com/office/drawing/2014/main" id="{579A8FD6-E02F-49A0-AD3D-5679DA5CAA8F}"/>
              </a:ext>
            </a:extLst>
          </p:cNvPr>
          <p:cNvSpPr/>
          <p:nvPr/>
        </p:nvSpPr>
        <p:spPr>
          <a:xfrm rot="16424447">
            <a:off x="-1184542" y="4127728"/>
            <a:ext cx="5871653" cy="1848531"/>
          </a:xfrm>
          <a:prstGeom prst="wave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21FD2A8-005E-48F8-82BF-1BBFF42552F7}"/>
              </a:ext>
            </a:extLst>
          </p:cNvPr>
          <p:cNvSpPr/>
          <p:nvPr/>
        </p:nvSpPr>
        <p:spPr>
          <a:xfrm rot="16200000">
            <a:off x="34629" y="4544162"/>
            <a:ext cx="319311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60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Тамаша 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5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88E1719D-0F31-470B-89C9-5CE740A7713D}"/>
              </a:ext>
            </a:extLst>
          </p:cNvPr>
          <p:cNvSpPr/>
          <p:nvPr/>
        </p:nvSpPr>
        <p:spPr>
          <a:xfrm>
            <a:off x="410151" y="313899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C33D0AEA-113D-42C9-9590-A87BBD57D264}"/>
              </a:ext>
            </a:extLst>
          </p:cNvPr>
          <p:cNvSpPr/>
          <p:nvPr/>
        </p:nvSpPr>
        <p:spPr>
          <a:xfrm>
            <a:off x="4003583" y="313899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65EAF1B-F3C4-46A2-AD0B-583508C67320}"/>
              </a:ext>
            </a:extLst>
          </p:cNvPr>
          <p:cNvSpPr/>
          <p:nvPr/>
        </p:nvSpPr>
        <p:spPr>
          <a:xfrm>
            <a:off x="410151" y="2608877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2BA5FAE2-EFA3-4AD0-A150-EB8908C186B6}"/>
              </a:ext>
            </a:extLst>
          </p:cNvPr>
          <p:cNvSpPr/>
          <p:nvPr/>
        </p:nvSpPr>
        <p:spPr>
          <a:xfrm>
            <a:off x="410150" y="313899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B8BC1FCA-DA3F-40F5-A1FE-A7FF888F4429}"/>
              </a:ext>
            </a:extLst>
          </p:cNvPr>
          <p:cNvSpPr/>
          <p:nvPr/>
        </p:nvSpPr>
        <p:spPr>
          <a:xfrm>
            <a:off x="410151" y="4903855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3B1AC45-BE1D-4C07-97C8-790ECE2878D7}"/>
              </a:ext>
            </a:extLst>
          </p:cNvPr>
          <p:cNvSpPr/>
          <p:nvPr/>
        </p:nvSpPr>
        <p:spPr>
          <a:xfrm>
            <a:off x="410150" y="7198833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62CFB028-75C4-410F-A5E1-696EA2AC0516}"/>
              </a:ext>
            </a:extLst>
          </p:cNvPr>
          <p:cNvSpPr/>
          <p:nvPr/>
        </p:nvSpPr>
        <p:spPr>
          <a:xfrm>
            <a:off x="4003583" y="2608877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D3428D41-69B4-45B6-BE5E-9C2FB4545770}"/>
              </a:ext>
            </a:extLst>
          </p:cNvPr>
          <p:cNvSpPr/>
          <p:nvPr/>
        </p:nvSpPr>
        <p:spPr>
          <a:xfrm>
            <a:off x="4020702" y="4903855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518D072D-6E12-4E4C-8AD0-28C6DBFB2DDA}"/>
              </a:ext>
            </a:extLst>
          </p:cNvPr>
          <p:cNvSpPr/>
          <p:nvPr/>
        </p:nvSpPr>
        <p:spPr>
          <a:xfrm>
            <a:off x="4020702" y="7198833"/>
            <a:ext cx="2866029" cy="200622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067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16079</TotalTime>
  <Words>6</Words>
  <Application>Microsoft Office PowerPoint</Application>
  <PresentationFormat>Произвольный</PresentationFormat>
  <Paragraphs>6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Эльдар Тазабеков</dc:creator>
  <cp:lastModifiedBy>Пользователь</cp:lastModifiedBy>
  <cp:revision>256</cp:revision>
  <cp:lastPrinted>2022-02-22T01:12:16Z</cp:lastPrinted>
  <dcterms:created xsi:type="dcterms:W3CDTF">2017-04-20T05:14:33Z</dcterms:created>
  <dcterms:modified xsi:type="dcterms:W3CDTF">2022-05-18T08:44:22Z</dcterms:modified>
</cp:coreProperties>
</file>