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5"/>
  </p:notesMasterIdLst>
  <p:sldIdLst>
    <p:sldId id="300" r:id="rId2"/>
    <p:sldId id="301" r:id="rId3"/>
    <p:sldId id="302" r:id="rId4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9900"/>
    <a:srgbClr val="66FF66"/>
    <a:srgbClr val="00FF00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09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microsoft.com/office/2007/relationships/hdphoto" Target="../media/hdphoto1.wdp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microsoft.com/office/2007/relationships/hdphoto" Target="../media/hdphoto1.wdp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microsoft.com/office/2007/relationships/hdphoto" Target="../media/hdphoto1.wdp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218286-B5EB-4484-A1E9-CA50A104D9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-1"/>
            <a:ext cx="5558590" cy="283945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ACAE45-2DE6-4DE9-8695-439C90FF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92241"/>
            <a:ext cx="4082549" cy="2839453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6EE2B6F-32A0-4E38-B690-45570B6DBCEF}"/>
              </a:ext>
            </a:extLst>
          </p:cNvPr>
          <p:cNvSpPr/>
          <p:nvPr/>
        </p:nvSpPr>
        <p:spPr>
          <a:xfrm>
            <a:off x="409074" y="481263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гидриді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74B2B4E-7D82-4F67-987C-F1FFCAACEFF3}"/>
              </a:ext>
            </a:extLst>
          </p:cNvPr>
          <p:cNvSpPr/>
          <p:nvPr/>
        </p:nvSpPr>
        <p:spPr>
          <a:xfrm>
            <a:off x="4860757" y="473240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CaH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E7E74D1-5C6D-4C33-9300-40BA0F234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2747208"/>
            <a:ext cx="5558590" cy="283945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CAAB1A-A2B4-409F-B390-1345DEC62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2839451"/>
            <a:ext cx="4082549" cy="2839453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0D8DE87-ED32-42D1-845A-B5BD48B6FA15}"/>
              </a:ext>
            </a:extLst>
          </p:cNvPr>
          <p:cNvSpPr/>
          <p:nvPr/>
        </p:nvSpPr>
        <p:spPr>
          <a:xfrm>
            <a:off x="409073" y="313623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хлориді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DF5634-CEC5-45FF-B818-0119E7E6CCA9}"/>
              </a:ext>
            </a:extLst>
          </p:cNvPr>
          <p:cNvSpPr/>
          <p:nvPr/>
        </p:nvSpPr>
        <p:spPr>
          <a:xfrm>
            <a:off x="4860757" y="3200398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CaСl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823179C-1788-42BA-A754-19D1D2AA97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0" y="5518236"/>
            <a:ext cx="5558590" cy="283945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33AD7BF-FA96-4A4B-848B-2258CA1D9F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312120" y="5582404"/>
            <a:ext cx="4082549" cy="2839453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657A52-13ED-4018-9AED-6C1E8F38844B}"/>
              </a:ext>
            </a:extLst>
          </p:cNvPr>
          <p:cNvSpPr/>
          <p:nvPr/>
        </p:nvSpPr>
        <p:spPr>
          <a:xfrm>
            <a:off x="436573" y="593132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оксиді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AE44A39-500C-4A65-8443-17F46AB00B91}"/>
              </a:ext>
            </a:extLst>
          </p:cNvPr>
          <p:cNvSpPr/>
          <p:nvPr/>
        </p:nvSpPr>
        <p:spPr>
          <a:xfrm>
            <a:off x="4860757" y="5932464"/>
            <a:ext cx="2188454" cy="1973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3C440B-0C9B-42C0-ADB3-6644E9143045}"/>
              </a:ext>
            </a:extLst>
          </p:cNvPr>
          <p:cNvSpPr/>
          <p:nvPr/>
        </p:nvSpPr>
        <p:spPr>
          <a:xfrm>
            <a:off x="6509961" y="1321272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D88BAF-E7AD-454E-B49F-A0D14CE6ACAE}"/>
              </a:ext>
            </a:extLst>
          </p:cNvPr>
          <p:cNvSpPr/>
          <p:nvPr/>
        </p:nvSpPr>
        <p:spPr>
          <a:xfrm>
            <a:off x="6629861" y="4036151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218286-B5EB-4484-A1E9-CA50A104D9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-1"/>
            <a:ext cx="5558590" cy="283945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ACAE45-2DE6-4DE9-8695-439C90FF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92242"/>
            <a:ext cx="4082549" cy="2839453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6EE2B6F-32A0-4E38-B690-45570B6DBCEF}"/>
              </a:ext>
            </a:extLst>
          </p:cNvPr>
          <p:cNvSpPr/>
          <p:nvPr/>
        </p:nvSpPr>
        <p:spPr>
          <a:xfrm>
            <a:off x="409074" y="481263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нитриді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74B2B4E-7D82-4F67-987C-F1FFCAACEFF3}"/>
              </a:ext>
            </a:extLst>
          </p:cNvPr>
          <p:cNvSpPr/>
          <p:nvPr/>
        </p:nvSpPr>
        <p:spPr>
          <a:xfrm>
            <a:off x="4860757" y="505326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kk-KZ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E7E74D1-5C6D-4C33-9300-40BA0F234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2747208"/>
            <a:ext cx="5558590" cy="283945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CAAB1A-A2B4-409F-B390-1345DEC62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2839451"/>
            <a:ext cx="4082549" cy="2839453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0D8DE87-ED32-42D1-845A-B5BD48B6FA15}"/>
              </a:ext>
            </a:extLst>
          </p:cNvPr>
          <p:cNvSpPr/>
          <p:nvPr/>
        </p:nvSpPr>
        <p:spPr>
          <a:xfrm>
            <a:off x="409073" y="313623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карбиді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DF5634-CEC5-45FF-B818-0119E7E6CCA9}"/>
              </a:ext>
            </a:extLst>
          </p:cNvPr>
          <p:cNvSpPr/>
          <p:nvPr/>
        </p:nvSpPr>
        <p:spPr>
          <a:xfrm>
            <a:off x="4860757" y="3200398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kk-KZ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823179C-1788-42BA-A754-19D1D2AA97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0" y="5518236"/>
            <a:ext cx="5558590" cy="283945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33AD7BF-FA96-4A4B-848B-2258CA1D9F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312120" y="5582404"/>
            <a:ext cx="4082549" cy="2839453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657A52-13ED-4018-9AED-6C1E8F38844B}"/>
              </a:ext>
            </a:extLst>
          </p:cNvPr>
          <p:cNvSpPr/>
          <p:nvPr/>
        </p:nvSpPr>
        <p:spPr>
          <a:xfrm>
            <a:off x="436573" y="593132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сулфиді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AE44A39-500C-4A65-8443-17F46AB00B91}"/>
              </a:ext>
            </a:extLst>
          </p:cNvPr>
          <p:cNvSpPr/>
          <p:nvPr/>
        </p:nvSpPr>
        <p:spPr>
          <a:xfrm>
            <a:off x="4860757" y="5932464"/>
            <a:ext cx="2289844" cy="1973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CaS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D88BAF-E7AD-454E-B49F-A0D14CE6ACAE}"/>
              </a:ext>
            </a:extLst>
          </p:cNvPr>
          <p:cNvSpPr/>
          <p:nvPr/>
        </p:nvSpPr>
        <p:spPr>
          <a:xfrm>
            <a:off x="6487200" y="4103928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0635D33-B77A-AD9F-2563-5BE651F10B9B}"/>
              </a:ext>
            </a:extLst>
          </p:cNvPr>
          <p:cNvSpPr/>
          <p:nvPr/>
        </p:nvSpPr>
        <p:spPr>
          <a:xfrm>
            <a:off x="5927307" y="131233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3E32F4F-3C3F-9C32-445F-4CB2DD745ADF}"/>
              </a:ext>
            </a:extLst>
          </p:cNvPr>
          <p:cNvSpPr/>
          <p:nvPr/>
        </p:nvSpPr>
        <p:spPr>
          <a:xfrm>
            <a:off x="6538954" y="131233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9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218286-B5EB-4484-A1E9-CA50A104D9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-1"/>
            <a:ext cx="5558590" cy="283945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ACAE45-2DE6-4DE9-8695-439C90FF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92241"/>
            <a:ext cx="4082549" cy="2839453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6EE2B6F-32A0-4E38-B690-45570B6DBCEF}"/>
              </a:ext>
            </a:extLst>
          </p:cNvPr>
          <p:cNvSpPr/>
          <p:nvPr/>
        </p:nvSpPr>
        <p:spPr>
          <a:xfrm>
            <a:off x="409074" y="481263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сульфаты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74B2B4E-7D82-4F67-987C-F1FFCAACEFF3}"/>
              </a:ext>
            </a:extLst>
          </p:cNvPr>
          <p:cNvSpPr/>
          <p:nvPr/>
        </p:nvSpPr>
        <p:spPr>
          <a:xfrm>
            <a:off x="4860757" y="473240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E7E74D1-5C6D-4C33-9300-40BA0F234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2747208"/>
            <a:ext cx="5558590" cy="283945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CAAB1A-A2B4-409F-B390-1345DEC62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2839451"/>
            <a:ext cx="4082549" cy="2839453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0D8DE87-ED32-42D1-845A-B5BD48B6FA15}"/>
              </a:ext>
            </a:extLst>
          </p:cNvPr>
          <p:cNvSpPr/>
          <p:nvPr/>
        </p:nvSpPr>
        <p:spPr>
          <a:xfrm>
            <a:off x="409073" y="313623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DF5634-CEC5-45FF-B818-0119E7E6CCA9}"/>
              </a:ext>
            </a:extLst>
          </p:cNvPr>
          <p:cNvSpPr/>
          <p:nvPr/>
        </p:nvSpPr>
        <p:spPr>
          <a:xfrm>
            <a:off x="4860757" y="3200398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endParaRPr lang="ru-RU" sz="4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823179C-1788-42BA-A754-19D1D2AA97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0" y="5518236"/>
            <a:ext cx="5558590" cy="283945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33AD7BF-FA96-4A4B-848B-2258CA1D9F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312120" y="5582404"/>
            <a:ext cx="4082549" cy="2839453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657A52-13ED-4018-9AED-6C1E8F38844B}"/>
              </a:ext>
            </a:extLst>
          </p:cNvPr>
          <p:cNvSpPr/>
          <p:nvPr/>
        </p:nvSpPr>
        <p:spPr>
          <a:xfrm>
            <a:off x="436573" y="593132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3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карбонаты</a:t>
            </a:r>
            <a:endParaRPr lang="ru-RU" sz="3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AE44A39-500C-4A65-8443-17F46AB00B91}"/>
              </a:ext>
            </a:extLst>
          </p:cNvPr>
          <p:cNvSpPr/>
          <p:nvPr/>
        </p:nvSpPr>
        <p:spPr>
          <a:xfrm>
            <a:off x="4860757" y="5932464"/>
            <a:ext cx="2289844" cy="1973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aCO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3C440B-0C9B-42C0-ADB3-6644E9143045}"/>
              </a:ext>
            </a:extLst>
          </p:cNvPr>
          <p:cNvSpPr/>
          <p:nvPr/>
        </p:nvSpPr>
        <p:spPr>
          <a:xfrm>
            <a:off x="6659524" y="1319461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D88BAF-E7AD-454E-B49F-A0D14CE6ACAE}"/>
              </a:ext>
            </a:extLst>
          </p:cNvPr>
          <p:cNvSpPr/>
          <p:nvPr/>
        </p:nvSpPr>
        <p:spPr>
          <a:xfrm>
            <a:off x="6731251" y="417497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80DC129-B36D-4D86-AAF8-86F68790258D}"/>
              </a:ext>
            </a:extLst>
          </p:cNvPr>
          <p:cNvSpPr/>
          <p:nvPr/>
        </p:nvSpPr>
        <p:spPr>
          <a:xfrm>
            <a:off x="6657843" y="6779104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949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14817</TotalTime>
  <Words>41</Words>
  <Application>Microsoft Office PowerPoint</Application>
  <PresentationFormat>Произвольный</PresentationFormat>
  <Paragraphs>33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77021117737</cp:lastModifiedBy>
  <cp:revision>279</cp:revision>
  <cp:lastPrinted>2022-01-21T01:59:32Z</cp:lastPrinted>
  <dcterms:created xsi:type="dcterms:W3CDTF">2017-04-20T05:14:33Z</dcterms:created>
  <dcterms:modified xsi:type="dcterms:W3CDTF">2022-12-03T11:07:15Z</dcterms:modified>
</cp:coreProperties>
</file>