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20"/>
  </p:notesMasterIdLst>
  <p:sldIdLst>
    <p:sldId id="256" r:id="rId2"/>
    <p:sldId id="259" r:id="rId3"/>
    <p:sldId id="260" r:id="rId4"/>
    <p:sldId id="261" r:id="rId5"/>
    <p:sldId id="262" r:id="rId6"/>
    <p:sldId id="258" r:id="rId7"/>
    <p:sldId id="257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</p:sldIdLst>
  <p:sldSz cx="7559675" cy="10691813"/>
  <p:notesSz cx="6889750" cy="100218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FF"/>
    <a:srgbClr val="EAEAEA"/>
    <a:srgbClr val="000099"/>
    <a:srgbClr val="00CC66"/>
    <a:srgbClr val="0000CC"/>
    <a:srgbClr val="FBBBE4"/>
    <a:srgbClr val="800080"/>
    <a:srgbClr val="6600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75" autoAdjust="0"/>
    <p:restoredTop sz="94660"/>
  </p:normalViewPr>
  <p:slideViewPr>
    <p:cSldViewPr snapToGrid="0">
      <p:cViewPr varScale="1">
        <p:scale>
          <a:sx n="47" d="100"/>
          <a:sy n="47" d="100"/>
        </p:scale>
        <p:origin x="79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13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presProps" Target="pres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notesMaster" Target="notesMasters/notesMaster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tableStyles" Target="tableStyle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heme" Target="theme/theme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5097" cy="500629"/>
          </a:xfrm>
          <a:prstGeom prst="rect">
            <a:avLst/>
          </a:prstGeom>
        </p:spPr>
        <p:txBody>
          <a:bodyPr vert="horz" lIns="89165" tIns="44582" rIns="89165" bIns="44582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3114" y="0"/>
            <a:ext cx="2985097" cy="500629"/>
          </a:xfrm>
          <a:prstGeom prst="rect">
            <a:avLst/>
          </a:prstGeom>
        </p:spPr>
        <p:txBody>
          <a:bodyPr vert="horz" lIns="89165" tIns="44582" rIns="89165" bIns="44582" rtlCol="0"/>
          <a:lstStyle>
            <a:lvl1pPr algn="r">
              <a:defRPr sz="1300"/>
            </a:lvl1pPr>
          </a:lstStyle>
          <a:p>
            <a:fld id="{69C4F394-ACAE-4753-A361-EFFC69333AFE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9300"/>
            <a:ext cx="2660650" cy="3762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65" tIns="44582" rIns="89165" bIns="4458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517" y="4760630"/>
            <a:ext cx="5512723" cy="4510317"/>
          </a:xfrm>
          <a:prstGeom prst="rect">
            <a:avLst/>
          </a:prstGeom>
        </p:spPr>
        <p:txBody>
          <a:bodyPr vert="horz" lIns="89165" tIns="44582" rIns="89165" bIns="4458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9705"/>
            <a:ext cx="2985097" cy="500629"/>
          </a:xfrm>
          <a:prstGeom prst="rect">
            <a:avLst/>
          </a:prstGeom>
        </p:spPr>
        <p:txBody>
          <a:bodyPr vert="horz" lIns="89165" tIns="44582" rIns="89165" bIns="44582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3114" y="9519705"/>
            <a:ext cx="2985097" cy="500629"/>
          </a:xfrm>
          <a:prstGeom prst="rect">
            <a:avLst/>
          </a:prstGeom>
        </p:spPr>
        <p:txBody>
          <a:bodyPr vert="horz" lIns="89165" tIns="44582" rIns="89165" bIns="44582" rtlCol="0" anchor="b"/>
          <a:lstStyle>
            <a:lvl1pPr algn="r">
              <a:defRPr sz="13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0D469-4B61-4789-B9DE-41CDE99F8A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4A5A1A-55A2-4EBC-B19E-3C92B8499F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E621EA-A544-435B-BF3B-2CA7F0BC0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77" y="264596"/>
            <a:ext cx="7335520" cy="10162619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3890BA-7802-4BB3-ABD7-3C482F9F8B19}"/>
              </a:ext>
            </a:extLst>
          </p:cNvPr>
          <p:cNvSpPr/>
          <p:nvPr/>
        </p:nvSpPr>
        <p:spPr>
          <a:xfrm>
            <a:off x="1607837" y="4884241"/>
            <a:ext cx="434401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i="1" dirty="0" err="1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</a:t>
            </a:r>
            <a:endParaRPr lang="ru-RU" sz="8800" b="1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79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38B14B-2A57-404F-A8E4-6C37AC6D0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6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D777B7C-C597-45C9-8AE9-3A7ABB5287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84" y="184626"/>
            <a:ext cx="7193235" cy="10322560"/>
          </a:xfrm>
        </p:spPr>
      </p:pic>
      <p:sp>
        <p:nvSpPr>
          <p:cNvPr id="6" name="Овал 5">
            <a:extLst>
              <a:ext uri="{FF2B5EF4-FFF2-40B4-BE49-F238E27FC236}">
                <a16:creationId xmlns:a16="http://schemas.microsoft.com/office/drawing/2014/main" id="{4DFBA201-420A-4953-8EAB-8D29E33735ED}"/>
              </a:ext>
            </a:extLst>
          </p:cNvPr>
          <p:cNvSpPr/>
          <p:nvPr/>
        </p:nvSpPr>
        <p:spPr>
          <a:xfrm>
            <a:off x="1137920" y="1300480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C40156FD-C734-4A6B-A1CB-5AF73914389C}"/>
              </a:ext>
            </a:extLst>
          </p:cNvPr>
          <p:cNvSpPr/>
          <p:nvPr/>
        </p:nvSpPr>
        <p:spPr>
          <a:xfrm>
            <a:off x="1137920" y="4193401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C9298C24-250A-4841-B006-1C8F30817E1B}"/>
              </a:ext>
            </a:extLst>
          </p:cNvPr>
          <p:cNvSpPr/>
          <p:nvPr/>
        </p:nvSpPr>
        <p:spPr>
          <a:xfrm>
            <a:off x="1137920" y="7167413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2F238CC1-9A20-4D39-BFBA-00BF01285571}"/>
              </a:ext>
            </a:extLst>
          </p:cNvPr>
          <p:cNvSpPr/>
          <p:nvPr/>
        </p:nvSpPr>
        <p:spPr>
          <a:xfrm>
            <a:off x="4544292" y="7674251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1352361E-8026-468D-AD8E-ED242E0A4C6F}"/>
              </a:ext>
            </a:extLst>
          </p:cNvPr>
          <p:cNvSpPr/>
          <p:nvPr/>
        </p:nvSpPr>
        <p:spPr>
          <a:xfrm>
            <a:off x="4610798" y="4544610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DF80CA84-5E4F-4106-8166-7913DEFD8D1D}"/>
              </a:ext>
            </a:extLst>
          </p:cNvPr>
          <p:cNvSpPr/>
          <p:nvPr/>
        </p:nvSpPr>
        <p:spPr>
          <a:xfrm>
            <a:off x="4544292" y="1513882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LiOH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23502A8-1985-4C69-B259-E252E1114321}"/>
              </a:ext>
            </a:extLst>
          </p:cNvPr>
          <p:cNvSpPr/>
          <p:nvPr/>
        </p:nvSpPr>
        <p:spPr>
          <a:xfrm>
            <a:off x="1197050" y="4652853"/>
            <a:ext cx="19543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Ca(OH)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23B7FA1A-E3A0-4E62-8282-8F9FCA3F62C1}"/>
              </a:ext>
            </a:extLst>
          </p:cNvPr>
          <p:cNvSpPr/>
          <p:nvPr/>
        </p:nvSpPr>
        <p:spPr>
          <a:xfrm>
            <a:off x="4647777" y="4970903"/>
            <a:ext cx="19543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Ca(OH)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803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38B14B-2A57-404F-A8E4-6C37AC6D0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6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D777B7C-C597-45C9-8AE9-3A7ABB5287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84" y="184626"/>
            <a:ext cx="7193235" cy="10322560"/>
          </a:xfrm>
        </p:spPr>
      </p:pic>
      <p:sp>
        <p:nvSpPr>
          <p:cNvPr id="6" name="Овал 5">
            <a:extLst>
              <a:ext uri="{FF2B5EF4-FFF2-40B4-BE49-F238E27FC236}">
                <a16:creationId xmlns:a16="http://schemas.microsoft.com/office/drawing/2014/main" id="{4DFBA201-420A-4953-8EAB-8D29E33735ED}"/>
              </a:ext>
            </a:extLst>
          </p:cNvPr>
          <p:cNvSpPr/>
          <p:nvPr/>
        </p:nvSpPr>
        <p:spPr>
          <a:xfrm>
            <a:off x="1137920" y="1300480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C40156FD-C734-4A6B-A1CB-5AF73914389C}"/>
              </a:ext>
            </a:extLst>
          </p:cNvPr>
          <p:cNvSpPr/>
          <p:nvPr/>
        </p:nvSpPr>
        <p:spPr>
          <a:xfrm>
            <a:off x="1137920" y="4193401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C9298C24-250A-4841-B006-1C8F30817E1B}"/>
              </a:ext>
            </a:extLst>
          </p:cNvPr>
          <p:cNvSpPr/>
          <p:nvPr/>
        </p:nvSpPr>
        <p:spPr>
          <a:xfrm>
            <a:off x="1137920" y="7167413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2F238CC1-9A20-4D39-BFBA-00BF01285571}"/>
              </a:ext>
            </a:extLst>
          </p:cNvPr>
          <p:cNvSpPr/>
          <p:nvPr/>
        </p:nvSpPr>
        <p:spPr>
          <a:xfrm>
            <a:off x="4544292" y="7674251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1352361E-8026-468D-AD8E-ED242E0A4C6F}"/>
              </a:ext>
            </a:extLst>
          </p:cNvPr>
          <p:cNvSpPr/>
          <p:nvPr/>
        </p:nvSpPr>
        <p:spPr>
          <a:xfrm>
            <a:off x="4544292" y="4560050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DF80CA84-5E4F-4106-8166-7913DEFD8D1D}"/>
              </a:ext>
            </a:extLst>
          </p:cNvPr>
          <p:cNvSpPr/>
          <p:nvPr/>
        </p:nvSpPr>
        <p:spPr>
          <a:xfrm>
            <a:off x="4544292" y="1513882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1DA6391-C51B-4C6F-BE9D-0A0290E5BC78}"/>
              </a:ext>
            </a:extLst>
          </p:cNvPr>
          <p:cNvSpPr/>
          <p:nvPr/>
        </p:nvSpPr>
        <p:spPr>
          <a:xfrm>
            <a:off x="4688599" y="1927945"/>
            <a:ext cx="17027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8A7BD0A-6541-4186-949E-2A5FB239F060}"/>
              </a:ext>
            </a:extLst>
          </p:cNvPr>
          <p:cNvSpPr/>
          <p:nvPr/>
        </p:nvSpPr>
        <p:spPr>
          <a:xfrm>
            <a:off x="1237361" y="4560050"/>
            <a:ext cx="179247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5CBC211-3681-4E89-955A-E9BCEFED8170}"/>
              </a:ext>
            </a:extLst>
          </p:cNvPr>
          <p:cNvSpPr/>
          <p:nvPr/>
        </p:nvSpPr>
        <p:spPr>
          <a:xfrm>
            <a:off x="4684746" y="4991963"/>
            <a:ext cx="16241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21FAB799-6E6D-425B-8F14-983D8F58600F}"/>
              </a:ext>
            </a:extLst>
          </p:cNvPr>
          <p:cNvSpPr/>
          <p:nvPr/>
        </p:nvSpPr>
        <p:spPr>
          <a:xfrm>
            <a:off x="1328787" y="7579107"/>
            <a:ext cx="16466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577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38B14B-2A57-404F-A8E4-6C37AC6D0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6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D777B7C-C597-45C9-8AE9-3A7ABB5287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84" y="184626"/>
            <a:ext cx="7193235" cy="10322560"/>
          </a:xfrm>
        </p:spPr>
      </p:pic>
      <p:sp>
        <p:nvSpPr>
          <p:cNvPr id="6" name="Овал 5">
            <a:extLst>
              <a:ext uri="{FF2B5EF4-FFF2-40B4-BE49-F238E27FC236}">
                <a16:creationId xmlns:a16="http://schemas.microsoft.com/office/drawing/2014/main" id="{4DFBA201-420A-4953-8EAB-8D29E33735ED}"/>
              </a:ext>
            </a:extLst>
          </p:cNvPr>
          <p:cNvSpPr/>
          <p:nvPr/>
        </p:nvSpPr>
        <p:spPr>
          <a:xfrm>
            <a:off x="1137920" y="1300480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C40156FD-C734-4A6B-A1CB-5AF73914389C}"/>
              </a:ext>
            </a:extLst>
          </p:cNvPr>
          <p:cNvSpPr/>
          <p:nvPr/>
        </p:nvSpPr>
        <p:spPr>
          <a:xfrm>
            <a:off x="1137920" y="4193401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C9298C24-250A-4841-B006-1C8F30817E1B}"/>
              </a:ext>
            </a:extLst>
          </p:cNvPr>
          <p:cNvSpPr/>
          <p:nvPr/>
        </p:nvSpPr>
        <p:spPr>
          <a:xfrm>
            <a:off x="1137920" y="7167413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2F238CC1-9A20-4D39-BFBA-00BF01285571}"/>
              </a:ext>
            </a:extLst>
          </p:cNvPr>
          <p:cNvSpPr/>
          <p:nvPr/>
        </p:nvSpPr>
        <p:spPr>
          <a:xfrm>
            <a:off x="4544292" y="7674251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1352361E-8026-468D-AD8E-ED242E0A4C6F}"/>
              </a:ext>
            </a:extLst>
          </p:cNvPr>
          <p:cNvSpPr/>
          <p:nvPr/>
        </p:nvSpPr>
        <p:spPr>
          <a:xfrm>
            <a:off x="4544292" y="4560050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DF80CA84-5E4F-4106-8166-7913DEFD8D1D}"/>
              </a:ext>
            </a:extLst>
          </p:cNvPr>
          <p:cNvSpPr/>
          <p:nvPr/>
        </p:nvSpPr>
        <p:spPr>
          <a:xfrm>
            <a:off x="4544292" y="1513882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1DA6391-C51B-4C6F-BE9D-0A0290E5BC78}"/>
              </a:ext>
            </a:extLst>
          </p:cNvPr>
          <p:cNvSpPr/>
          <p:nvPr/>
        </p:nvSpPr>
        <p:spPr>
          <a:xfrm>
            <a:off x="4430396" y="1907356"/>
            <a:ext cx="21052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8A7BD0A-6541-4186-949E-2A5FB239F060}"/>
              </a:ext>
            </a:extLst>
          </p:cNvPr>
          <p:cNvSpPr/>
          <p:nvPr/>
        </p:nvSpPr>
        <p:spPr>
          <a:xfrm>
            <a:off x="1230148" y="4560050"/>
            <a:ext cx="180690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5CBC211-3681-4E89-955A-E9BCEFED8170}"/>
              </a:ext>
            </a:extLst>
          </p:cNvPr>
          <p:cNvSpPr/>
          <p:nvPr/>
        </p:nvSpPr>
        <p:spPr>
          <a:xfrm>
            <a:off x="4667915" y="4991963"/>
            <a:ext cx="16578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21FAB799-6E6D-425B-8F14-983D8F58600F}"/>
              </a:ext>
            </a:extLst>
          </p:cNvPr>
          <p:cNvSpPr/>
          <p:nvPr/>
        </p:nvSpPr>
        <p:spPr>
          <a:xfrm>
            <a:off x="1162074" y="7579107"/>
            <a:ext cx="19800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CaHCO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079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0D469-4B61-4789-B9DE-41CDE99F8A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4A5A1A-55A2-4EBC-B19E-3C92B8499F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E621EA-A544-435B-BF3B-2CA7F0BC0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77" y="264596"/>
            <a:ext cx="7335520" cy="10162619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3890BA-7802-4BB3-ABD7-3C482F9F8B19}"/>
              </a:ext>
            </a:extLst>
          </p:cNvPr>
          <p:cNvSpPr/>
          <p:nvPr/>
        </p:nvSpPr>
        <p:spPr>
          <a:xfrm>
            <a:off x="1259955" y="4884241"/>
            <a:ext cx="503977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Металлы</a:t>
            </a:r>
          </a:p>
        </p:txBody>
      </p:sp>
    </p:spTree>
    <p:extLst>
      <p:ext uri="{BB962C8B-B14F-4D97-AF65-F5344CB8AC3E}">
        <p14:creationId xmlns:p14="http://schemas.microsoft.com/office/powerpoint/2010/main" val="4291154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0D469-4B61-4789-B9DE-41CDE99F8A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4A5A1A-55A2-4EBC-B19E-3C92B8499F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E621EA-A544-435B-BF3B-2CA7F0BC0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77" y="264596"/>
            <a:ext cx="7335520" cy="10162619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3890BA-7802-4BB3-ABD7-3C482F9F8B19}"/>
              </a:ext>
            </a:extLst>
          </p:cNvPr>
          <p:cNvSpPr/>
          <p:nvPr/>
        </p:nvSpPr>
        <p:spPr>
          <a:xfrm>
            <a:off x="692140" y="4884241"/>
            <a:ext cx="617540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Неметаллы</a:t>
            </a:r>
          </a:p>
        </p:txBody>
      </p:sp>
    </p:spTree>
    <p:extLst>
      <p:ext uri="{BB962C8B-B14F-4D97-AF65-F5344CB8AC3E}">
        <p14:creationId xmlns:p14="http://schemas.microsoft.com/office/powerpoint/2010/main" val="14525958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0D469-4B61-4789-B9DE-41CDE99F8A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4A5A1A-55A2-4EBC-B19E-3C92B8499F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E621EA-A544-435B-BF3B-2CA7F0BC0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77" y="264596"/>
            <a:ext cx="7335520" cy="10162619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3890BA-7802-4BB3-ABD7-3C482F9F8B19}"/>
              </a:ext>
            </a:extLst>
          </p:cNvPr>
          <p:cNvSpPr/>
          <p:nvPr/>
        </p:nvSpPr>
        <p:spPr>
          <a:xfrm>
            <a:off x="1780578" y="4884241"/>
            <a:ext cx="3998532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Оксиды</a:t>
            </a:r>
          </a:p>
        </p:txBody>
      </p:sp>
    </p:spTree>
    <p:extLst>
      <p:ext uri="{BB962C8B-B14F-4D97-AF65-F5344CB8AC3E}">
        <p14:creationId xmlns:p14="http://schemas.microsoft.com/office/powerpoint/2010/main" val="19688568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0D469-4B61-4789-B9DE-41CDE99F8A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4A5A1A-55A2-4EBC-B19E-3C92B8499F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E621EA-A544-435B-BF3B-2CA7F0BC0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77" y="264596"/>
            <a:ext cx="7335520" cy="10162619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3890BA-7802-4BB3-ABD7-3C482F9F8B19}"/>
              </a:ext>
            </a:extLst>
          </p:cNvPr>
          <p:cNvSpPr/>
          <p:nvPr/>
        </p:nvSpPr>
        <p:spPr>
          <a:xfrm>
            <a:off x="985490" y="4884241"/>
            <a:ext cx="558871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8800" b="1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</a:t>
            </a:r>
            <a:endParaRPr lang="ru-RU" sz="8800" b="1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817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0D469-4B61-4789-B9DE-41CDE99F8A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4A5A1A-55A2-4EBC-B19E-3C92B8499F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E621EA-A544-435B-BF3B-2CA7F0BC0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77" y="264596"/>
            <a:ext cx="7335520" cy="10162619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3890BA-7802-4BB3-ABD7-3C482F9F8B19}"/>
              </a:ext>
            </a:extLst>
          </p:cNvPr>
          <p:cNvSpPr/>
          <p:nvPr/>
        </p:nvSpPr>
        <p:spPr>
          <a:xfrm>
            <a:off x="1339112" y="4884241"/>
            <a:ext cx="488146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Кислоты</a:t>
            </a:r>
          </a:p>
        </p:txBody>
      </p:sp>
    </p:spTree>
    <p:extLst>
      <p:ext uri="{BB962C8B-B14F-4D97-AF65-F5344CB8AC3E}">
        <p14:creationId xmlns:p14="http://schemas.microsoft.com/office/powerpoint/2010/main" val="549097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0D469-4B61-4789-B9DE-41CDE99F8A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4A5A1A-55A2-4EBC-B19E-3C92B8499F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E621EA-A544-435B-BF3B-2CA7F0BC0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77" y="264596"/>
            <a:ext cx="7335520" cy="10162619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3890BA-7802-4BB3-ABD7-3C482F9F8B19}"/>
              </a:ext>
            </a:extLst>
          </p:cNvPr>
          <p:cNvSpPr/>
          <p:nvPr/>
        </p:nvSpPr>
        <p:spPr>
          <a:xfrm>
            <a:off x="2435342" y="4884241"/>
            <a:ext cx="268900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8800" b="1" i="1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Соли</a:t>
            </a:r>
            <a:endParaRPr lang="ru-RU" sz="8800" b="1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401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0D469-4B61-4789-B9DE-41CDE99F8A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4A5A1A-55A2-4EBC-B19E-3C92B8499F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E621EA-A544-435B-BF3B-2CA7F0BC0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77" y="264596"/>
            <a:ext cx="7335520" cy="10162619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3890BA-7802-4BB3-ABD7-3C482F9F8B19}"/>
              </a:ext>
            </a:extLst>
          </p:cNvPr>
          <p:cNvSpPr/>
          <p:nvPr/>
        </p:nvSpPr>
        <p:spPr>
          <a:xfrm>
            <a:off x="1207729" y="4884241"/>
            <a:ext cx="5144229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i="1" dirty="0" err="1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Оксидтер</a:t>
            </a:r>
            <a:endParaRPr lang="ru-RU" sz="8800" b="1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901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0D469-4B61-4789-B9DE-41CDE99F8A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4A5A1A-55A2-4EBC-B19E-3C92B8499F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E621EA-A544-435B-BF3B-2CA7F0BC0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77" y="264596"/>
            <a:ext cx="7335520" cy="10162619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3890BA-7802-4BB3-ABD7-3C482F9F8B19}"/>
              </a:ext>
            </a:extLst>
          </p:cNvPr>
          <p:cNvSpPr/>
          <p:nvPr/>
        </p:nvSpPr>
        <p:spPr>
          <a:xfrm>
            <a:off x="633790" y="4884241"/>
            <a:ext cx="629210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i="1" dirty="0" err="1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Қышқылдар</a:t>
            </a:r>
            <a:endParaRPr lang="ru-RU" sz="8800" b="1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26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0D469-4B61-4789-B9DE-41CDE99F8A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4A5A1A-55A2-4EBC-B19E-3C92B8499F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E621EA-A544-435B-BF3B-2CA7F0BC0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77" y="264596"/>
            <a:ext cx="7335520" cy="10162619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3890BA-7802-4BB3-ABD7-3C482F9F8B19}"/>
              </a:ext>
            </a:extLst>
          </p:cNvPr>
          <p:cNvSpPr/>
          <p:nvPr/>
        </p:nvSpPr>
        <p:spPr>
          <a:xfrm>
            <a:off x="2003779" y="4884241"/>
            <a:ext cx="355212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i="1" dirty="0" err="1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Тұздар</a:t>
            </a:r>
            <a:endParaRPr lang="ru-RU" sz="8800" b="1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226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0D469-4B61-4789-B9DE-41CDE99F8A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4A5A1A-55A2-4EBC-B19E-3C92B8499F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E621EA-A544-435B-BF3B-2CA7F0BC0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77" y="390820"/>
            <a:ext cx="7335520" cy="10162619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3890BA-7802-4BB3-ABD7-3C482F9F8B19}"/>
              </a:ext>
            </a:extLst>
          </p:cNvPr>
          <p:cNvSpPr/>
          <p:nvPr/>
        </p:nvSpPr>
        <p:spPr>
          <a:xfrm>
            <a:off x="1096449" y="4884241"/>
            <a:ext cx="5366789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i="1" dirty="0" err="1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Металдар</a:t>
            </a:r>
            <a:endParaRPr lang="ru-RU" sz="8800" b="1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031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0D469-4B61-4789-B9DE-41CDE99F8A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4A5A1A-55A2-4EBC-B19E-3C92B8499F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E621EA-A544-435B-BF3B-2CA7F0BC0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77" y="264596"/>
            <a:ext cx="7335520" cy="10162619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3890BA-7802-4BB3-ABD7-3C482F9F8B19}"/>
              </a:ext>
            </a:extLst>
          </p:cNvPr>
          <p:cNvSpPr/>
          <p:nvPr/>
        </p:nvSpPr>
        <p:spPr>
          <a:xfrm>
            <a:off x="686218" y="4843601"/>
            <a:ext cx="6379567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i="1" dirty="0" err="1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Бейметалдар</a:t>
            </a:r>
            <a:endParaRPr lang="ru-RU" sz="8000" b="1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0" b="1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377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38B14B-2A57-404F-A8E4-6C37AC6D0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6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D777B7C-C597-45C9-8AE9-3A7ABB5287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84" y="184626"/>
            <a:ext cx="7193235" cy="10322560"/>
          </a:xfrm>
        </p:spPr>
      </p:pic>
      <p:sp>
        <p:nvSpPr>
          <p:cNvPr id="6" name="Овал 5">
            <a:extLst>
              <a:ext uri="{FF2B5EF4-FFF2-40B4-BE49-F238E27FC236}">
                <a16:creationId xmlns:a16="http://schemas.microsoft.com/office/drawing/2014/main" id="{4DFBA201-420A-4953-8EAB-8D29E33735ED}"/>
              </a:ext>
            </a:extLst>
          </p:cNvPr>
          <p:cNvSpPr/>
          <p:nvPr/>
        </p:nvSpPr>
        <p:spPr>
          <a:xfrm>
            <a:off x="1137920" y="1300480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E9C5134C-6ED6-4963-B575-5AD718F942AD}"/>
              </a:ext>
            </a:extLst>
          </p:cNvPr>
          <p:cNvSpPr/>
          <p:nvPr/>
        </p:nvSpPr>
        <p:spPr>
          <a:xfrm>
            <a:off x="4496265" y="1595162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C40156FD-C734-4A6B-A1CB-5AF73914389C}"/>
              </a:ext>
            </a:extLst>
          </p:cNvPr>
          <p:cNvSpPr/>
          <p:nvPr/>
        </p:nvSpPr>
        <p:spPr>
          <a:xfrm>
            <a:off x="1137920" y="4193401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C9298C24-250A-4841-B006-1C8F30817E1B}"/>
              </a:ext>
            </a:extLst>
          </p:cNvPr>
          <p:cNvSpPr/>
          <p:nvPr/>
        </p:nvSpPr>
        <p:spPr>
          <a:xfrm>
            <a:off x="1137920" y="7167413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2F238CC1-9A20-4D39-BFBA-00BF01285571}"/>
              </a:ext>
            </a:extLst>
          </p:cNvPr>
          <p:cNvSpPr/>
          <p:nvPr/>
        </p:nvSpPr>
        <p:spPr>
          <a:xfrm>
            <a:off x="4544292" y="7674251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1352361E-8026-468D-AD8E-ED242E0A4C6F}"/>
              </a:ext>
            </a:extLst>
          </p:cNvPr>
          <p:cNvSpPr/>
          <p:nvPr/>
        </p:nvSpPr>
        <p:spPr>
          <a:xfrm>
            <a:off x="4610798" y="4544610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633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38B14B-2A57-404F-A8E4-6C37AC6D0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6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D777B7C-C597-45C9-8AE9-3A7ABB5287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84" y="184626"/>
            <a:ext cx="7193235" cy="10322560"/>
          </a:xfrm>
        </p:spPr>
      </p:pic>
      <p:sp>
        <p:nvSpPr>
          <p:cNvPr id="6" name="Овал 5">
            <a:extLst>
              <a:ext uri="{FF2B5EF4-FFF2-40B4-BE49-F238E27FC236}">
                <a16:creationId xmlns:a16="http://schemas.microsoft.com/office/drawing/2014/main" id="{4DFBA201-420A-4953-8EAB-8D29E33735ED}"/>
              </a:ext>
            </a:extLst>
          </p:cNvPr>
          <p:cNvSpPr/>
          <p:nvPr/>
        </p:nvSpPr>
        <p:spPr>
          <a:xfrm>
            <a:off x="1137920" y="1300480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C40156FD-C734-4A6B-A1CB-5AF73914389C}"/>
              </a:ext>
            </a:extLst>
          </p:cNvPr>
          <p:cNvSpPr/>
          <p:nvPr/>
        </p:nvSpPr>
        <p:spPr>
          <a:xfrm>
            <a:off x="1137920" y="4193401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C9298C24-250A-4841-B006-1C8F30817E1B}"/>
              </a:ext>
            </a:extLst>
          </p:cNvPr>
          <p:cNvSpPr/>
          <p:nvPr/>
        </p:nvSpPr>
        <p:spPr>
          <a:xfrm>
            <a:off x="1137920" y="7167413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2F238CC1-9A20-4D39-BFBA-00BF01285571}"/>
              </a:ext>
            </a:extLst>
          </p:cNvPr>
          <p:cNvSpPr/>
          <p:nvPr/>
        </p:nvSpPr>
        <p:spPr>
          <a:xfrm>
            <a:off x="4544292" y="7674251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1352361E-8026-468D-AD8E-ED242E0A4C6F}"/>
              </a:ext>
            </a:extLst>
          </p:cNvPr>
          <p:cNvSpPr/>
          <p:nvPr/>
        </p:nvSpPr>
        <p:spPr>
          <a:xfrm>
            <a:off x="4610798" y="4544610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DF80CA84-5E4F-4106-8166-7913DEFD8D1D}"/>
              </a:ext>
            </a:extLst>
          </p:cNvPr>
          <p:cNvSpPr/>
          <p:nvPr/>
        </p:nvSpPr>
        <p:spPr>
          <a:xfrm>
            <a:off x="4544292" y="1513882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741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38B14B-2A57-404F-A8E4-6C37AC6D0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6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D777B7C-C597-45C9-8AE9-3A7ABB5287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84" y="184626"/>
            <a:ext cx="7193235" cy="10322560"/>
          </a:xfrm>
        </p:spPr>
      </p:pic>
      <p:sp>
        <p:nvSpPr>
          <p:cNvPr id="6" name="Овал 5">
            <a:extLst>
              <a:ext uri="{FF2B5EF4-FFF2-40B4-BE49-F238E27FC236}">
                <a16:creationId xmlns:a16="http://schemas.microsoft.com/office/drawing/2014/main" id="{4DFBA201-420A-4953-8EAB-8D29E33735ED}"/>
              </a:ext>
            </a:extLst>
          </p:cNvPr>
          <p:cNvSpPr/>
          <p:nvPr/>
        </p:nvSpPr>
        <p:spPr>
          <a:xfrm>
            <a:off x="1137920" y="1300480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C40156FD-C734-4A6B-A1CB-5AF73914389C}"/>
              </a:ext>
            </a:extLst>
          </p:cNvPr>
          <p:cNvSpPr/>
          <p:nvPr/>
        </p:nvSpPr>
        <p:spPr>
          <a:xfrm>
            <a:off x="1137920" y="4193401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C9298C24-250A-4841-B006-1C8F30817E1B}"/>
              </a:ext>
            </a:extLst>
          </p:cNvPr>
          <p:cNvSpPr/>
          <p:nvPr/>
        </p:nvSpPr>
        <p:spPr>
          <a:xfrm>
            <a:off x="1137920" y="7167413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2F238CC1-9A20-4D39-BFBA-00BF01285571}"/>
              </a:ext>
            </a:extLst>
          </p:cNvPr>
          <p:cNvSpPr/>
          <p:nvPr/>
        </p:nvSpPr>
        <p:spPr>
          <a:xfrm>
            <a:off x="4544292" y="7674251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1352361E-8026-468D-AD8E-ED242E0A4C6F}"/>
              </a:ext>
            </a:extLst>
          </p:cNvPr>
          <p:cNvSpPr/>
          <p:nvPr/>
        </p:nvSpPr>
        <p:spPr>
          <a:xfrm>
            <a:off x="4610798" y="4544610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DF80CA84-5E4F-4106-8166-7913DEFD8D1D}"/>
              </a:ext>
            </a:extLst>
          </p:cNvPr>
          <p:cNvSpPr/>
          <p:nvPr/>
        </p:nvSpPr>
        <p:spPr>
          <a:xfrm>
            <a:off x="4544292" y="1513882"/>
            <a:ext cx="1991360" cy="1503680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2145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16359</TotalTime>
  <Words>51</Words>
  <Application>Microsoft Office PowerPoint</Application>
  <PresentationFormat>Произвольный</PresentationFormat>
  <Paragraphs>43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77021117737</cp:lastModifiedBy>
  <cp:revision>268</cp:revision>
  <cp:lastPrinted>2022-11-30T07:54:06Z</cp:lastPrinted>
  <dcterms:created xsi:type="dcterms:W3CDTF">2017-04-20T05:14:33Z</dcterms:created>
  <dcterms:modified xsi:type="dcterms:W3CDTF">2022-12-03T08:49:48Z</dcterms:modified>
</cp:coreProperties>
</file>