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6" r:id="rId1"/>
  </p:sldMasterIdLst>
  <p:notesMasterIdLst>
    <p:notesMasterId r:id="rId8"/>
  </p:notesMasterIdLst>
  <p:sldIdLst>
    <p:sldId id="256" r:id="rId2"/>
    <p:sldId id="257" r:id="rId3"/>
    <p:sldId id="259" r:id="rId4"/>
    <p:sldId id="260" r:id="rId5"/>
    <p:sldId id="261" r:id="rId6"/>
    <p:sldId id="262" r:id="rId7"/>
  </p:sldIdLst>
  <p:sldSz cx="7559675" cy="1069181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  <a:srgbClr val="FF9999"/>
    <a:srgbClr val="FF00FF"/>
    <a:srgbClr val="00FF00"/>
    <a:srgbClr val="000099"/>
    <a:srgbClr val="FBBBE4"/>
    <a:srgbClr val="00FFFF"/>
    <a:srgbClr val="FFFF66"/>
    <a:srgbClr val="FF0066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08" autoAdjust="0"/>
    <p:restoredTop sz="94660"/>
  </p:normalViewPr>
  <p:slideViewPr>
    <p:cSldViewPr snapToGrid="0">
      <p:cViewPr varScale="1">
        <p:scale>
          <a:sx n="47" d="100"/>
          <a:sy n="47" d="100"/>
        </p:scale>
        <p:origin x="24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heme" Target="theme/theme1.xml" /><Relationship Id="rId5" Type="http://schemas.openxmlformats.org/officeDocument/2006/relationships/slide" Target="slides/slide4.xml" /><Relationship Id="rId10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presProps" Target="pres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4409" cy="500550"/>
          </a:xfrm>
          <a:prstGeom prst="rect">
            <a:avLst/>
          </a:prstGeom>
        </p:spPr>
        <p:txBody>
          <a:bodyPr vert="horz" lIns="90759" tIns="45380" rIns="90759" bIns="45380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2215" y="0"/>
            <a:ext cx="2984409" cy="500550"/>
          </a:xfrm>
          <a:prstGeom prst="rect">
            <a:avLst/>
          </a:prstGeom>
        </p:spPr>
        <p:txBody>
          <a:bodyPr vert="horz" lIns="90759" tIns="45380" rIns="90759" bIns="45380" rtlCol="0"/>
          <a:lstStyle>
            <a:lvl1pPr algn="r">
              <a:defRPr sz="1300"/>
            </a:lvl1pPr>
          </a:lstStyle>
          <a:p>
            <a:fld id="{69C4F394-ACAE-4753-A361-EFFC69333AFE}" type="datetimeFigureOut">
              <a:rPr lang="ru-RU" smtClean="0"/>
              <a:pPr/>
              <a:t>25.03.2023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14550" y="749300"/>
            <a:ext cx="2659063" cy="3762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59" tIns="45380" rIns="90759" bIns="4538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356" y="4759876"/>
            <a:ext cx="5511453" cy="4509602"/>
          </a:xfrm>
          <a:prstGeom prst="rect">
            <a:avLst/>
          </a:prstGeom>
        </p:spPr>
        <p:txBody>
          <a:bodyPr vert="horz" lIns="90759" tIns="45380" rIns="90759" bIns="4538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518196"/>
            <a:ext cx="2984409" cy="500550"/>
          </a:xfrm>
          <a:prstGeom prst="rect">
            <a:avLst/>
          </a:prstGeom>
        </p:spPr>
        <p:txBody>
          <a:bodyPr vert="horz" lIns="90759" tIns="45380" rIns="90759" bIns="45380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2215" y="9518196"/>
            <a:ext cx="2984409" cy="500550"/>
          </a:xfrm>
          <a:prstGeom prst="rect">
            <a:avLst/>
          </a:prstGeom>
        </p:spPr>
        <p:txBody>
          <a:bodyPr vert="horz" lIns="90759" tIns="45380" rIns="90759" bIns="45380" rtlCol="0" anchor="b"/>
          <a:lstStyle>
            <a:lvl1pPr algn="r">
              <a:defRPr sz="1300"/>
            </a:lvl1pPr>
          </a:lstStyle>
          <a:p>
            <a:fld id="{F9FCA89E-74E5-4571-A259-B162077512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6955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50CCA2-A5DB-4CC8-932C-24C86197E6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4960" y="1749795"/>
            <a:ext cx="5669756" cy="3722335"/>
          </a:xfrm>
        </p:spPr>
        <p:txBody>
          <a:bodyPr anchor="b"/>
          <a:lstStyle>
            <a:lvl1pPr algn="ctr">
              <a:defRPr sz="372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55BA9C3-6C22-4A90-B7CC-50E6B71422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355A2B3-0F49-4165-8644-5A33E08D2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25.03.2023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AB7FF74-E45B-4CEA-9A0B-BC90CDE21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CFE1936-28A9-4AAD-9971-B366E15DD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779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A6CDB7-5529-46CC-9D06-C5EB054C1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5E6BD29-155B-4B07-9251-709E045624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FC459B3-122A-49CE-9C24-52D9AF9E5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25.03.2023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FC698A5-401C-477B-B776-7C39C5F67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2DA62E4-8163-4B82-A0CC-93396219D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8867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9B581D0-F542-4C43-95F5-D49B266F39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409892" y="569240"/>
            <a:ext cx="1630055" cy="906081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C59726B-AEF1-4F71-A1CC-35428E37BD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4ADB8D6-0518-4902-8F85-877C281DE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25.03.2023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BF15AD1-DED1-426D-82B9-6BC268883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6092767-E8B6-40BC-88E5-013B7FBB9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795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9EC542-A561-49AE-95D4-BC5099C18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F646494-50A1-442E-909A-EB922BFB5F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B755851-34DB-4D42-BC16-8926412F2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25.03.2023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76F7042-70F4-4670-9E5A-133A92EF0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F16587C-1B31-4D52-85BA-1128FC0F0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6678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CDB624-C016-419B-88F3-600FBD14F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790" y="2665530"/>
            <a:ext cx="6520220" cy="4447496"/>
          </a:xfrm>
        </p:spPr>
        <p:txBody>
          <a:bodyPr anchor="b"/>
          <a:lstStyle>
            <a:lvl1pPr>
              <a:defRPr sz="372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74C0461-6825-435C-981C-22A53DAD49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790" y="7155102"/>
            <a:ext cx="6520220" cy="2338833"/>
          </a:xfrm>
        </p:spPr>
        <p:txBody>
          <a:bodyPr/>
          <a:lstStyle>
            <a:lvl1pPr marL="0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1pPr>
            <a:lvl2pPr marL="283510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2pPr>
            <a:lvl3pPr marL="567019" indent="0">
              <a:buNone/>
              <a:defRPr sz="1116">
                <a:solidFill>
                  <a:schemeClr val="tx1">
                    <a:tint val="75000"/>
                  </a:schemeClr>
                </a:solidFill>
              </a:defRPr>
            </a:lvl3pPr>
            <a:lvl4pPr marL="85052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4pPr>
            <a:lvl5pPr marL="113403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5pPr>
            <a:lvl6pPr marL="141754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6pPr>
            <a:lvl7pPr marL="170105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7pPr>
            <a:lvl8pPr marL="198456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8pPr>
            <a:lvl9pPr marL="226807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37B65A0-A092-4DEB-A80A-4BB048851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25.03.2023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001311C-5C02-4AF7-B8F9-9A25F26D9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820AF31-78C0-4D5B-9C21-A350914F4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5435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C58C32-762C-43AF-8853-A47F2817A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6F042E2-5FB8-41F1-8EAC-ED2442AD2F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392A3F6-AAB1-48F0-82AB-E689EA401D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222CDF9-E6AC-40FB-A86B-C55262083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25.03.2023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405D48D-A43B-45FB-9FC8-16F9CF311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DBA8F5D-D96A-4697-B0E8-6E03B3E4A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8631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4865F2-BED4-44FA-A610-A0F8B62D09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569241"/>
            <a:ext cx="6520220" cy="206659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01D4E3A-4EC8-4EEE-B856-64C60AE6D2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0712" y="2620980"/>
            <a:ext cx="3198097" cy="128450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10" indent="0">
              <a:buNone/>
              <a:defRPr sz="1240" b="1"/>
            </a:lvl2pPr>
            <a:lvl3pPr marL="567019" indent="0">
              <a:buNone/>
              <a:defRPr sz="1116" b="1"/>
            </a:lvl3pPr>
            <a:lvl4pPr marL="850529" indent="0">
              <a:buNone/>
              <a:defRPr sz="992" b="1"/>
            </a:lvl4pPr>
            <a:lvl5pPr marL="1134039" indent="0">
              <a:buNone/>
              <a:defRPr sz="992" b="1"/>
            </a:lvl5pPr>
            <a:lvl6pPr marL="1417549" indent="0">
              <a:buNone/>
              <a:defRPr sz="992" b="1"/>
            </a:lvl6pPr>
            <a:lvl7pPr marL="1701058" indent="0">
              <a:buNone/>
              <a:defRPr sz="992" b="1"/>
            </a:lvl7pPr>
            <a:lvl8pPr marL="1984568" indent="0">
              <a:buNone/>
              <a:defRPr sz="992" b="1"/>
            </a:lvl8pPr>
            <a:lvl9pPr marL="2268078" indent="0">
              <a:buNone/>
              <a:defRPr sz="992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0B3D590-8CBD-4081-9DBE-FEB53058C8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0712" y="3905482"/>
            <a:ext cx="3198097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96E93CF-0CBA-4A42-8D93-B9102F55B1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827085" y="2620980"/>
            <a:ext cx="3213847" cy="128450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10" indent="0">
              <a:buNone/>
              <a:defRPr sz="1240" b="1"/>
            </a:lvl2pPr>
            <a:lvl3pPr marL="567019" indent="0">
              <a:buNone/>
              <a:defRPr sz="1116" b="1"/>
            </a:lvl3pPr>
            <a:lvl4pPr marL="850529" indent="0">
              <a:buNone/>
              <a:defRPr sz="992" b="1"/>
            </a:lvl4pPr>
            <a:lvl5pPr marL="1134039" indent="0">
              <a:buNone/>
              <a:defRPr sz="992" b="1"/>
            </a:lvl5pPr>
            <a:lvl6pPr marL="1417549" indent="0">
              <a:buNone/>
              <a:defRPr sz="992" b="1"/>
            </a:lvl6pPr>
            <a:lvl7pPr marL="1701058" indent="0">
              <a:buNone/>
              <a:defRPr sz="992" b="1"/>
            </a:lvl7pPr>
            <a:lvl8pPr marL="1984568" indent="0">
              <a:buNone/>
              <a:defRPr sz="992" b="1"/>
            </a:lvl8pPr>
            <a:lvl9pPr marL="2268078" indent="0">
              <a:buNone/>
              <a:defRPr sz="992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02336CC-B902-4AC2-BBEF-9A9F2F73EC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827085" y="3905482"/>
            <a:ext cx="3213847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4FD4A0E-79C4-4DAD-9A1D-70B19CCF6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25.03.2023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E1B0EA0-3AD7-4371-A608-71FEC6380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EE983DD-19D1-4476-A9CB-8C37CCA67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8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D59B01-7C4B-4D42-A2CD-83E3CA2A9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20855F3-CFF7-42F8-B965-1202610D8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25.03.2023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DF680BB-4C19-4B0D-8B68-B37293CC2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2A1393F-0BAF-4A64-B405-5A214F94C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2004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5ED59256-8941-4132-A0DE-2F026B62B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25.03.2023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3C60525-C315-4D92-B61F-0A9A38606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88245FC-B25D-4661-A39A-BCC775AAE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6300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18E0AC-1C38-4EDF-B0FC-F5C9E1AA9E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1984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F6E077D-177E-45D4-B2F4-81382DF764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3847" y="1539424"/>
            <a:ext cx="3827085" cy="7598117"/>
          </a:xfrm>
        </p:spPr>
        <p:txBody>
          <a:bodyPr/>
          <a:lstStyle>
            <a:lvl1pPr>
              <a:defRPr sz="1984"/>
            </a:lvl1pPr>
            <a:lvl2pPr>
              <a:defRPr sz="1736"/>
            </a:lvl2pPr>
            <a:lvl3pPr>
              <a:defRPr sz="1488"/>
            </a:lvl3pPr>
            <a:lvl4pPr>
              <a:defRPr sz="1240"/>
            </a:lvl4pPr>
            <a:lvl5pPr>
              <a:defRPr sz="1240"/>
            </a:lvl5pPr>
            <a:lvl6pPr>
              <a:defRPr sz="1240"/>
            </a:lvl6pPr>
            <a:lvl7pPr>
              <a:defRPr sz="1240"/>
            </a:lvl7pPr>
            <a:lvl8pPr>
              <a:defRPr sz="1240"/>
            </a:lvl8pPr>
            <a:lvl9pPr>
              <a:defRPr sz="124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E80B0F3-7C0B-4783-9C90-B014362E6D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992"/>
            </a:lvl1pPr>
            <a:lvl2pPr marL="283510" indent="0">
              <a:buNone/>
              <a:defRPr sz="868"/>
            </a:lvl2pPr>
            <a:lvl3pPr marL="567019" indent="0">
              <a:buNone/>
              <a:defRPr sz="744"/>
            </a:lvl3pPr>
            <a:lvl4pPr marL="850529" indent="0">
              <a:buNone/>
              <a:defRPr sz="620"/>
            </a:lvl4pPr>
            <a:lvl5pPr marL="1134039" indent="0">
              <a:buNone/>
              <a:defRPr sz="620"/>
            </a:lvl5pPr>
            <a:lvl6pPr marL="1417549" indent="0">
              <a:buNone/>
              <a:defRPr sz="620"/>
            </a:lvl6pPr>
            <a:lvl7pPr marL="1701058" indent="0">
              <a:buNone/>
              <a:defRPr sz="620"/>
            </a:lvl7pPr>
            <a:lvl8pPr marL="1984568" indent="0">
              <a:buNone/>
              <a:defRPr sz="620"/>
            </a:lvl8pPr>
            <a:lvl9pPr marL="2268078" indent="0">
              <a:buNone/>
              <a:defRPr sz="62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5411B21-FA5A-4B0A-A54E-948757B65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25.03.2023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FA455B9-D68D-4A3A-876E-B0747FD1E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5201494-D75A-41E5-B067-7C74E8509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9901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094785-89AF-43C8-A279-EA557F6EF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1984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744E390-CAFD-4E2D-A675-80E15F958F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13847" y="1539424"/>
            <a:ext cx="3827085" cy="7598117"/>
          </a:xfrm>
        </p:spPr>
        <p:txBody>
          <a:bodyPr/>
          <a:lstStyle>
            <a:lvl1pPr marL="0" indent="0">
              <a:buNone/>
              <a:defRPr sz="1984"/>
            </a:lvl1pPr>
            <a:lvl2pPr marL="283510" indent="0">
              <a:buNone/>
              <a:defRPr sz="1736"/>
            </a:lvl2pPr>
            <a:lvl3pPr marL="567019" indent="0">
              <a:buNone/>
              <a:defRPr sz="1488"/>
            </a:lvl3pPr>
            <a:lvl4pPr marL="850529" indent="0">
              <a:buNone/>
              <a:defRPr sz="1240"/>
            </a:lvl4pPr>
            <a:lvl5pPr marL="1134039" indent="0">
              <a:buNone/>
              <a:defRPr sz="1240"/>
            </a:lvl5pPr>
            <a:lvl6pPr marL="1417549" indent="0">
              <a:buNone/>
              <a:defRPr sz="1240"/>
            </a:lvl6pPr>
            <a:lvl7pPr marL="1701058" indent="0">
              <a:buNone/>
              <a:defRPr sz="1240"/>
            </a:lvl7pPr>
            <a:lvl8pPr marL="1984568" indent="0">
              <a:buNone/>
              <a:defRPr sz="1240"/>
            </a:lvl8pPr>
            <a:lvl9pPr marL="2268078" indent="0">
              <a:buNone/>
              <a:defRPr sz="124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AC66460-4CC6-4EFC-872B-7267283A6B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992"/>
            </a:lvl1pPr>
            <a:lvl2pPr marL="283510" indent="0">
              <a:buNone/>
              <a:defRPr sz="868"/>
            </a:lvl2pPr>
            <a:lvl3pPr marL="567019" indent="0">
              <a:buNone/>
              <a:defRPr sz="744"/>
            </a:lvl3pPr>
            <a:lvl4pPr marL="850529" indent="0">
              <a:buNone/>
              <a:defRPr sz="620"/>
            </a:lvl4pPr>
            <a:lvl5pPr marL="1134039" indent="0">
              <a:buNone/>
              <a:defRPr sz="620"/>
            </a:lvl5pPr>
            <a:lvl6pPr marL="1417549" indent="0">
              <a:buNone/>
              <a:defRPr sz="620"/>
            </a:lvl6pPr>
            <a:lvl7pPr marL="1701058" indent="0">
              <a:buNone/>
              <a:defRPr sz="620"/>
            </a:lvl7pPr>
            <a:lvl8pPr marL="1984568" indent="0">
              <a:buNone/>
              <a:defRPr sz="620"/>
            </a:lvl8pPr>
            <a:lvl9pPr marL="2268078" indent="0">
              <a:buNone/>
              <a:defRPr sz="62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6C864F5-2F81-406E-89D6-D68918A3D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25.03.2023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2B14753-04C4-4B01-B54E-281C43048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4CB69DC-C922-4B4F-9054-D770072E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1321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658E09-3CE9-4FFF-A107-FDE9923CF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569241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1CE5E56-313B-4768-A29C-A65B71C3BF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465F22F-AE6D-4F03-BA36-9248155974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9728" y="9909727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759FA-044F-496A-853D-180F39F5158F}" type="datetimeFigureOut">
              <a:rPr lang="ru-RU" smtClean="0"/>
              <a:pPr/>
              <a:t>25.03.2023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25C69E6-9145-40E4-B8BA-CF1BB2A472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04143" y="9909727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05648DE-0705-4727-8B1F-91414F4464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9020" y="9909727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915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28" r:id="rId2"/>
    <p:sldLayoutId id="2147483829" r:id="rId3"/>
    <p:sldLayoutId id="2147483830" r:id="rId4"/>
    <p:sldLayoutId id="2147483831" r:id="rId5"/>
    <p:sldLayoutId id="2147483832" r:id="rId6"/>
    <p:sldLayoutId id="2147483833" r:id="rId7"/>
    <p:sldLayoutId id="2147483834" r:id="rId8"/>
    <p:sldLayoutId id="2147483835" r:id="rId9"/>
    <p:sldLayoutId id="2147483836" r:id="rId10"/>
    <p:sldLayoutId id="2147483837" r:id="rId11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72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736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240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6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7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43DA614F-86E6-467E-9DA9-2B38830B9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971" y="0"/>
            <a:ext cx="6520220" cy="2066590"/>
          </a:xfrm>
        </p:spPr>
        <p:txBody>
          <a:bodyPr>
            <a:normAutofit/>
          </a:bodyPr>
          <a:lstStyle/>
          <a:p>
            <a:pPr algn="ctr"/>
            <a:r>
              <a:rPr lang="kk-KZ" sz="40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Етістіктерді қатыстырып сөйлем құра</a:t>
            </a:r>
            <a:endParaRPr lang="ru-RU" sz="4000" b="1" i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Красная шапочка клипарт - фото и картинки abrakadabra.fun">
            <a:extLst>
              <a:ext uri="{FF2B5EF4-FFF2-40B4-BE49-F238E27FC236}">
                <a16:creationId xmlns:a16="http://schemas.microsoft.com/office/drawing/2014/main" id="{FF3243C8-A776-4C58-973C-4154F0D8A5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971" y="2066590"/>
            <a:ext cx="6209140" cy="8625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7465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6" name="Picture 8" descr="Корзина: векторные изображения и иллюстрации, которые можно скачать  бесплатно | Freepik">
            <a:extLst>
              <a:ext uri="{FF2B5EF4-FFF2-40B4-BE49-F238E27FC236}">
                <a16:creationId xmlns:a16="http://schemas.microsoft.com/office/drawing/2014/main" id="{28E80C76-7C89-4911-B4F6-9A6DDDD74A5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98" t="9840" r="47159" b="8976"/>
          <a:stretch/>
        </p:blipFill>
        <p:spPr bwMode="auto">
          <a:xfrm rot="5400000">
            <a:off x="832151" y="471103"/>
            <a:ext cx="5843170" cy="6344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7732841A-FC7A-4860-9684-C196B46D8FA8}"/>
              </a:ext>
            </a:extLst>
          </p:cNvPr>
          <p:cNvSpPr/>
          <p:nvPr/>
        </p:nvSpPr>
        <p:spPr>
          <a:xfrm rot="5400000">
            <a:off x="2987896" y="3618916"/>
            <a:ext cx="376597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ЕТІСТІК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1823387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Яблоко - красивые картинки (50 фото) • Прикольные картинки и позитив">
            <a:extLst>
              <a:ext uri="{FF2B5EF4-FFF2-40B4-BE49-F238E27FC236}">
                <a16:creationId xmlns:a16="http://schemas.microsoft.com/office/drawing/2014/main" id="{10D5D86B-0B53-4429-85E3-F19B2CAD8C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4094" y="689610"/>
            <a:ext cx="2552616" cy="2469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Яблоко - красивые картинки (50 фото) • Прикольные картинки и позитив">
            <a:extLst>
              <a:ext uri="{FF2B5EF4-FFF2-40B4-BE49-F238E27FC236}">
                <a16:creationId xmlns:a16="http://schemas.microsoft.com/office/drawing/2014/main" id="{26262368-7EDC-4625-B20E-01622C54A2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177" y="750570"/>
            <a:ext cx="2552616" cy="2469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Овал 3">
            <a:extLst>
              <a:ext uri="{FF2B5EF4-FFF2-40B4-BE49-F238E27FC236}">
                <a16:creationId xmlns:a16="http://schemas.microsoft.com/office/drawing/2014/main" id="{C2137338-928F-4F4F-B58A-4CD1F56A554D}"/>
              </a:ext>
            </a:extLst>
          </p:cNvPr>
          <p:cNvSpPr/>
          <p:nvPr/>
        </p:nvSpPr>
        <p:spPr>
          <a:xfrm>
            <a:off x="4022392" y="505325"/>
            <a:ext cx="3056021" cy="2959769"/>
          </a:xfrm>
          <a:prstGeom prst="ellipse">
            <a:avLst/>
          </a:prstGeom>
          <a:noFill/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8A428F0D-872F-40D8-8E40-0041DE42C630}"/>
              </a:ext>
            </a:extLst>
          </p:cNvPr>
          <p:cNvSpPr/>
          <p:nvPr/>
        </p:nvSpPr>
        <p:spPr>
          <a:xfrm>
            <a:off x="4701484" y="1643722"/>
            <a:ext cx="18829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жүрді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E3D9CA39-DA80-4991-83FD-00DF8F3F991D}"/>
              </a:ext>
            </a:extLst>
          </p:cNvPr>
          <p:cNvSpPr/>
          <p:nvPr/>
        </p:nvSpPr>
        <p:spPr>
          <a:xfrm>
            <a:off x="1235116" y="1582168"/>
            <a:ext cx="188298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4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</a:t>
            </a:r>
            <a:endParaRPr lang="ru-RU" sz="4400" dirty="0">
              <a:solidFill>
                <a:schemeClr val="bg1"/>
              </a:solidFill>
            </a:endParaRPr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9A2C87CF-AD3C-4AA0-8638-C52A21D7BE09}"/>
              </a:ext>
            </a:extLst>
          </p:cNvPr>
          <p:cNvSpPr/>
          <p:nvPr/>
        </p:nvSpPr>
        <p:spPr>
          <a:xfrm>
            <a:off x="561475" y="558916"/>
            <a:ext cx="3056021" cy="2959769"/>
          </a:xfrm>
          <a:prstGeom prst="ellipse">
            <a:avLst/>
          </a:prstGeom>
          <a:noFill/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2" descr="Яблоко - красивые картинки (50 фото) • Прикольные картинки и позитив">
            <a:extLst>
              <a:ext uri="{FF2B5EF4-FFF2-40B4-BE49-F238E27FC236}">
                <a16:creationId xmlns:a16="http://schemas.microsoft.com/office/drawing/2014/main" id="{A5512AEE-5E87-4539-94BF-1D6EF546BE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778" y="4051446"/>
            <a:ext cx="2552616" cy="2469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Яблоко - красивые картинки (50 фото) • Прикольные картинки и позитив">
            <a:extLst>
              <a:ext uri="{FF2B5EF4-FFF2-40B4-BE49-F238E27FC236}">
                <a16:creationId xmlns:a16="http://schemas.microsoft.com/office/drawing/2014/main" id="{CC1361CD-5ECF-4127-9B00-9A6F76DDDB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2627" y="4051446"/>
            <a:ext cx="2552616" cy="2469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Яблоко - красивые картинки (50 фото) • Прикольные картинки и позитив">
            <a:extLst>
              <a:ext uri="{FF2B5EF4-FFF2-40B4-BE49-F238E27FC236}">
                <a16:creationId xmlns:a16="http://schemas.microsoft.com/office/drawing/2014/main" id="{32612F23-C2C7-4587-BEF8-B778FF8D81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75" y="7586245"/>
            <a:ext cx="2552616" cy="2469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Яблоко - красивые картинки (50 фото) • Прикольные картинки и позитив">
            <a:extLst>
              <a:ext uri="{FF2B5EF4-FFF2-40B4-BE49-F238E27FC236}">
                <a16:creationId xmlns:a16="http://schemas.microsoft.com/office/drawing/2014/main" id="{7D703943-1ED9-4DC4-B582-F9DEA7C947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9976" y="7717210"/>
            <a:ext cx="2552616" cy="2469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Овал 15">
            <a:extLst>
              <a:ext uri="{FF2B5EF4-FFF2-40B4-BE49-F238E27FC236}">
                <a16:creationId xmlns:a16="http://schemas.microsoft.com/office/drawing/2014/main" id="{ECC1779A-0154-49C5-9926-2843D9D06CB4}"/>
              </a:ext>
            </a:extLst>
          </p:cNvPr>
          <p:cNvSpPr/>
          <p:nvPr/>
        </p:nvSpPr>
        <p:spPr>
          <a:xfrm>
            <a:off x="426075" y="3806200"/>
            <a:ext cx="3056021" cy="2959769"/>
          </a:xfrm>
          <a:prstGeom prst="ellipse">
            <a:avLst/>
          </a:prstGeom>
          <a:noFill/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>
            <a:extLst>
              <a:ext uri="{FF2B5EF4-FFF2-40B4-BE49-F238E27FC236}">
                <a16:creationId xmlns:a16="http://schemas.microsoft.com/office/drawing/2014/main" id="{D31DC957-04C9-463C-B119-8A934908F989}"/>
              </a:ext>
            </a:extLst>
          </p:cNvPr>
          <p:cNvSpPr/>
          <p:nvPr/>
        </p:nvSpPr>
        <p:spPr>
          <a:xfrm>
            <a:off x="4008273" y="3866021"/>
            <a:ext cx="3056021" cy="2959769"/>
          </a:xfrm>
          <a:prstGeom prst="ellipse">
            <a:avLst/>
          </a:prstGeom>
          <a:noFill/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>
            <a:extLst>
              <a:ext uri="{FF2B5EF4-FFF2-40B4-BE49-F238E27FC236}">
                <a16:creationId xmlns:a16="http://schemas.microsoft.com/office/drawing/2014/main" id="{FB206FB4-DEF7-4557-B4D3-B0253E1C9510}"/>
              </a:ext>
            </a:extLst>
          </p:cNvPr>
          <p:cNvSpPr/>
          <p:nvPr/>
        </p:nvSpPr>
        <p:spPr>
          <a:xfrm>
            <a:off x="326608" y="7340999"/>
            <a:ext cx="3056021" cy="2959769"/>
          </a:xfrm>
          <a:prstGeom prst="ellipse">
            <a:avLst/>
          </a:prstGeom>
          <a:noFill/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>
            <a:extLst>
              <a:ext uri="{FF2B5EF4-FFF2-40B4-BE49-F238E27FC236}">
                <a16:creationId xmlns:a16="http://schemas.microsoft.com/office/drawing/2014/main" id="{A5ECA86F-50C0-49EB-B27F-9084C2CED7EA}"/>
              </a:ext>
            </a:extLst>
          </p:cNvPr>
          <p:cNvSpPr/>
          <p:nvPr/>
        </p:nvSpPr>
        <p:spPr>
          <a:xfrm>
            <a:off x="4008273" y="7471964"/>
            <a:ext cx="3056021" cy="2959769"/>
          </a:xfrm>
          <a:prstGeom prst="ellipse">
            <a:avLst/>
          </a:prstGeom>
          <a:noFill/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5A54F078-36A5-4AC5-B9B8-82CA8F67B975}"/>
              </a:ext>
            </a:extLst>
          </p:cNvPr>
          <p:cNvSpPr/>
          <p:nvPr/>
        </p:nvSpPr>
        <p:spPr>
          <a:xfrm>
            <a:off x="1142747" y="5006514"/>
            <a:ext cx="18829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жүзді</a:t>
            </a: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C7853BF6-0B94-4571-BBA3-2E15DBB6CD8B}"/>
              </a:ext>
            </a:extLst>
          </p:cNvPr>
          <p:cNvSpPr/>
          <p:nvPr/>
        </p:nvSpPr>
        <p:spPr>
          <a:xfrm>
            <a:off x="4703093" y="5160402"/>
            <a:ext cx="18829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көрген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FFD95BF1-77B3-4913-9A92-B255DC379DB8}"/>
              </a:ext>
            </a:extLst>
          </p:cNvPr>
          <p:cNvSpPr/>
          <p:nvPr/>
        </p:nvSpPr>
        <p:spPr>
          <a:xfrm>
            <a:off x="963040" y="8750651"/>
            <a:ext cx="18829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биле</a:t>
            </a: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B049CA5E-1E16-4267-9545-F10ED75AB914}"/>
              </a:ext>
            </a:extLst>
          </p:cNvPr>
          <p:cNvSpPr/>
          <p:nvPr/>
        </p:nvSpPr>
        <p:spPr>
          <a:xfrm>
            <a:off x="4701484" y="8821368"/>
            <a:ext cx="18829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ақылдас</a:t>
            </a:r>
            <a:endParaRPr lang="ru-RU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00063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Яблоко - красивые картинки (50 фото) • Прикольные картинки и позитив">
            <a:extLst>
              <a:ext uri="{FF2B5EF4-FFF2-40B4-BE49-F238E27FC236}">
                <a16:creationId xmlns:a16="http://schemas.microsoft.com/office/drawing/2014/main" id="{10D5D86B-0B53-4429-85E3-F19B2CAD8C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4094" y="689610"/>
            <a:ext cx="2552616" cy="2469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Яблоко - красивые картинки (50 фото) • Прикольные картинки и позитив">
            <a:extLst>
              <a:ext uri="{FF2B5EF4-FFF2-40B4-BE49-F238E27FC236}">
                <a16:creationId xmlns:a16="http://schemas.microsoft.com/office/drawing/2014/main" id="{26262368-7EDC-4625-B20E-01622C54A2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177" y="750570"/>
            <a:ext cx="2552616" cy="2469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Овал 3">
            <a:extLst>
              <a:ext uri="{FF2B5EF4-FFF2-40B4-BE49-F238E27FC236}">
                <a16:creationId xmlns:a16="http://schemas.microsoft.com/office/drawing/2014/main" id="{C2137338-928F-4F4F-B58A-4CD1F56A554D}"/>
              </a:ext>
            </a:extLst>
          </p:cNvPr>
          <p:cNvSpPr/>
          <p:nvPr/>
        </p:nvSpPr>
        <p:spPr>
          <a:xfrm>
            <a:off x="4022392" y="505325"/>
            <a:ext cx="3056021" cy="2959769"/>
          </a:xfrm>
          <a:prstGeom prst="ellipse">
            <a:avLst/>
          </a:prstGeom>
          <a:noFill/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8A428F0D-872F-40D8-8E40-0041DE42C630}"/>
              </a:ext>
            </a:extLst>
          </p:cNvPr>
          <p:cNvSpPr/>
          <p:nvPr/>
        </p:nvSpPr>
        <p:spPr>
          <a:xfrm>
            <a:off x="4701484" y="1889943"/>
            <a:ext cx="188298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ұсақта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E3D9CA39-DA80-4991-83FD-00DF8F3F991D}"/>
              </a:ext>
            </a:extLst>
          </p:cNvPr>
          <p:cNvSpPr/>
          <p:nvPr/>
        </p:nvSpPr>
        <p:spPr>
          <a:xfrm>
            <a:off x="1231105" y="1859166"/>
            <a:ext cx="18829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9A2C87CF-AD3C-4AA0-8638-C52A21D7BE09}"/>
              </a:ext>
            </a:extLst>
          </p:cNvPr>
          <p:cNvSpPr/>
          <p:nvPr/>
        </p:nvSpPr>
        <p:spPr>
          <a:xfrm>
            <a:off x="561475" y="558916"/>
            <a:ext cx="3056021" cy="2959769"/>
          </a:xfrm>
          <a:prstGeom prst="ellipse">
            <a:avLst/>
          </a:prstGeom>
          <a:noFill/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2" descr="Яблоко - красивые картинки (50 фото) • Прикольные картинки и позитив">
            <a:extLst>
              <a:ext uri="{FF2B5EF4-FFF2-40B4-BE49-F238E27FC236}">
                <a16:creationId xmlns:a16="http://schemas.microsoft.com/office/drawing/2014/main" id="{A5512AEE-5E87-4539-94BF-1D6EF546BE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778" y="4051446"/>
            <a:ext cx="2552616" cy="2469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Яблоко - красивые картинки (50 фото) • Прикольные картинки и позитив">
            <a:extLst>
              <a:ext uri="{FF2B5EF4-FFF2-40B4-BE49-F238E27FC236}">
                <a16:creationId xmlns:a16="http://schemas.microsoft.com/office/drawing/2014/main" id="{CC1361CD-5ECF-4127-9B00-9A6F76DDDB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9975" y="4019438"/>
            <a:ext cx="2552616" cy="2469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Яблоко - красивые картинки (50 фото) • Прикольные картинки и позитив">
            <a:extLst>
              <a:ext uri="{FF2B5EF4-FFF2-40B4-BE49-F238E27FC236}">
                <a16:creationId xmlns:a16="http://schemas.microsoft.com/office/drawing/2014/main" id="{32612F23-C2C7-4587-BEF8-B778FF8D81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75" y="7586245"/>
            <a:ext cx="2552616" cy="2469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Яблоко - красивые картинки (50 фото) • Прикольные картинки и позитив">
            <a:extLst>
              <a:ext uri="{FF2B5EF4-FFF2-40B4-BE49-F238E27FC236}">
                <a16:creationId xmlns:a16="http://schemas.microsoft.com/office/drawing/2014/main" id="{7D703943-1ED9-4DC4-B582-F9DEA7C947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9976" y="7717210"/>
            <a:ext cx="2552616" cy="2469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Овал 15">
            <a:extLst>
              <a:ext uri="{FF2B5EF4-FFF2-40B4-BE49-F238E27FC236}">
                <a16:creationId xmlns:a16="http://schemas.microsoft.com/office/drawing/2014/main" id="{ECC1779A-0154-49C5-9926-2843D9D06CB4}"/>
              </a:ext>
            </a:extLst>
          </p:cNvPr>
          <p:cNvSpPr/>
          <p:nvPr/>
        </p:nvSpPr>
        <p:spPr>
          <a:xfrm>
            <a:off x="426075" y="3806200"/>
            <a:ext cx="3056021" cy="2959769"/>
          </a:xfrm>
          <a:prstGeom prst="ellipse">
            <a:avLst/>
          </a:prstGeom>
          <a:noFill/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>
            <a:extLst>
              <a:ext uri="{FF2B5EF4-FFF2-40B4-BE49-F238E27FC236}">
                <a16:creationId xmlns:a16="http://schemas.microsoft.com/office/drawing/2014/main" id="{D31DC957-04C9-463C-B119-8A934908F989}"/>
              </a:ext>
            </a:extLst>
          </p:cNvPr>
          <p:cNvSpPr/>
          <p:nvPr/>
        </p:nvSpPr>
        <p:spPr>
          <a:xfrm>
            <a:off x="4008273" y="3866021"/>
            <a:ext cx="3056021" cy="2959769"/>
          </a:xfrm>
          <a:prstGeom prst="ellipse">
            <a:avLst/>
          </a:prstGeom>
          <a:noFill/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>
            <a:extLst>
              <a:ext uri="{FF2B5EF4-FFF2-40B4-BE49-F238E27FC236}">
                <a16:creationId xmlns:a16="http://schemas.microsoft.com/office/drawing/2014/main" id="{FB206FB4-DEF7-4557-B4D3-B0253E1C9510}"/>
              </a:ext>
            </a:extLst>
          </p:cNvPr>
          <p:cNvSpPr/>
          <p:nvPr/>
        </p:nvSpPr>
        <p:spPr>
          <a:xfrm>
            <a:off x="326608" y="7340999"/>
            <a:ext cx="3056021" cy="2959769"/>
          </a:xfrm>
          <a:prstGeom prst="ellipse">
            <a:avLst/>
          </a:prstGeom>
          <a:noFill/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>
            <a:extLst>
              <a:ext uri="{FF2B5EF4-FFF2-40B4-BE49-F238E27FC236}">
                <a16:creationId xmlns:a16="http://schemas.microsoft.com/office/drawing/2014/main" id="{A5ECA86F-50C0-49EB-B27F-9084C2CED7EA}"/>
              </a:ext>
            </a:extLst>
          </p:cNvPr>
          <p:cNvSpPr/>
          <p:nvPr/>
        </p:nvSpPr>
        <p:spPr>
          <a:xfrm>
            <a:off x="4008273" y="7471964"/>
            <a:ext cx="3056021" cy="2959769"/>
          </a:xfrm>
          <a:prstGeom prst="ellipse">
            <a:avLst/>
          </a:prstGeom>
          <a:noFill/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5A54F078-36A5-4AC5-B9B8-82CA8F67B975}"/>
              </a:ext>
            </a:extLst>
          </p:cNvPr>
          <p:cNvSpPr/>
          <p:nvPr/>
        </p:nvSpPr>
        <p:spPr>
          <a:xfrm>
            <a:off x="1142747" y="5006514"/>
            <a:ext cx="18829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жүгірді</a:t>
            </a: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C7853BF6-0B94-4571-BBA3-2E15DBB6CD8B}"/>
              </a:ext>
            </a:extLst>
          </p:cNvPr>
          <p:cNvSpPr/>
          <p:nvPr/>
        </p:nvSpPr>
        <p:spPr>
          <a:xfrm>
            <a:off x="4701484" y="5054022"/>
            <a:ext cx="18829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күлді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FFD95BF1-77B3-4913-9A92-B255DC379DB8}"/>
              </a:ext>
            </a:extLst>
          </p:cNvPr>
          <p:cNvSpPr/>
          <p:nvPr/>
        </p:nvSpPr>
        <p:spPr>
          <a:xfrm>
            <a:off x="975205" y="8654651"/>
            <a:ext cx="18829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атпа</a:t>
            </a: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B049CA5E-1E16-4267-9545-F10ED75AB914}"/>
              </a:ext>
            </a:extLst>
          </p:cNvPr>
          <p:cNvSpPr/>
          <p:nvPr/>
        </p:nvSpPr>
        <p:spPr>
          <a:xfrm>
            <a:off x="4701484" y="8654651"/>
            <a:ext cx="18829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бұзба</a:t>
            </a:r>
          </a:p>
        </p:txBody>
      </p:sp>
    </p:spTree>
    <p:extLst>
      <p:ext uri="{BB962C8B-B14F-4D97-AF65-F5344CB8AC3E}">
        <p14:creationId xmlns:p14="http://schemas.microsoft.com/office/powerpoint/2010/main" val="2254080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Яблоко - красивые картинки (50 фото) • Прикольные картинки и позитив">
            <a:extLst>
              <a:ext uri="{FF2B5EF4-FFF2-40B4-BE49-F238E27FC236}">
                <a16:creationId xmlns:a16="http://schemas.microsoft.com/office/drawing/2014/main" id="{10D5D86B-0B53-4429-85E3-F19B2CAD8C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4094" y="750570"/>
            <a:ext cx="2552616" cy="2469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Яблоко - красивые картинки (50 фото) • Прикольные картинки и позитив">
            <a:extLst>
              <a:ext uri="{FF2B5EF4-FFF2-40B4-BE49-F238E27FC236}">
                <a16:creationId xmlns:a16="http://schemas.microsoft.com/office/drawing/2014/main" id="{26262368-7EDC-4625-B20E-01622C54A2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177" y="750570"/>
            <a:ext cx="2552616" cy="2469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Овал 3">
            <a:extLst>
              <a:ext uri="{FF2B5EF4-FFF2-40B4-BE49-F238E27FC236}">
                <a16:creationId xmlns:a16="http://schemas.microsoft.com/office/drawing/2014/main" id="{C2137338-928F-4F4F-B58A-4CD1F56A554D}"/>
              </a:ext>
            </a:extLst>
          </p:cNvPr>
          <p:cNvSpPr/>
          <p:nvPr/>
        </p:nvSpPr>
        <p:spPr>
          <a:xfrm>
            <a:off x="4022392" y="505325"/>
            <a:ext cx="3056021" cy="2959769"/>
          </a:xfrm>
          <a:prstGeom prst="ellipse">
            <a:avLst/>
          </a:prstGeom>
          <a:noFill/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8A428F0D-872F-40D8-8E40-0041DE42C630}"/>
              </a:ext>
            </a:extLst>
          </p:cNvPr>
          <p:cNvSpPr/>
          <p:nvPr/>
        </p:nvSpPr>
        <p:spPr>
          <a:xfrm>
            <a:off x="4701484" y="1851845"/>
            <a:ext cx="18829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барамын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E3D9CA39-DA80-4991-83FD-00DF8F3F991D}"/>
              </a:ext>
            </a:extLst>
          </p:cNvPr>
          <p:cNvSpPr/>
          <p:nvPr/>
        </p:nvSpPr>
        <p:spPr>
          <a:xfrm>
            <a:off x="1231105" y="1851845"/>
            <a:ext cx="18829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оқимын</a:t>
            </a:r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9A2C87CF-AD3C-4AA0-8638-C52A21D7BE09}"/>
              </a:ext>
            </a:extLst>
          </p:cNvPr>
          <p:cNvSpPr/>
          <p:nvPr/>
        </p:nvSpPr>
        <p:spPr>
          <a:xfrm>
            <a:off x="561475" y="558916"/>
            <a:ext cx="3056021" cy="2959769"/>
          </a:xfrm>
          <a:prstGeom prst="ellipse">
            <a:avLst/>
          </a:prstGeom>
          <a:noFill/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2" descr="Яблоко - красивые картинки (50 фото) • Прикольные картинки и позитив">
            <a:extLst>
              <a:ext uri="{FF2B5EF4-FFF2-40B4-BE49-F238E27FC236}">
                <a16:creationId xmlns:a16="http://schemas.microsoft.com/office/drawing/2014/main" id="{A5512AEE-5E87-4539-94BF-1D6EF546BE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778" y="4051446"/>
            <a:ext cx="2552616" cy="2469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Яблоко - красивые картинки (50 фото) • Прикольные картинки и позитив">
            <a:extLst>
              <a:ext uri="{FF2B5EF4-FFF2-40B4-BE49-F238E27FC236}">
                <a16:creationId xmlns:a16="http://schemas.microsoft.com/office/drawing/2014/main" id="{CC1361CD-5ECF-4127-9B00-9A6F76DDDB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2627" y="4051446"/>
            <a:ext cx="2552616" cy="2469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Яблоко - красивые картинки (50 фото) • Прикольные картинки и позитив">
            <a:extLst>
              <a:ext uri="{FF2B5EF4-FFF2-40B4-BE49-F238E27FC236}">
                <a16:creationId xmlns:a16="http://schemas.microsoft.com/office/drawing/2014/main" id="{32612F23-C2C7-4587-BEF8-B778FF8D81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75" y="7586245"/>
            <a:ext cx="2552616" cy="2469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Яблоко - красивые картинки (50 фото) • Прикольные картинки и позитив">
            <a:extLst>
              <a:ext uri="{FF2B5EF4-FFF2-40B4-BE49-F238E27FC236}">
                <a16:creationId xmlns:a16="http://schemas.microsoft.com/office/drawing/2014/main" id="{7D703943-1ED9-4DC4-B582-F9DEA7C947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9976" y="7717210"/>
            <a:ext cx="2552616" cy="2469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Овал 15">
            <a:extLst>
              <a:ext uri="{FF2B5EF4-FFF2-40B4-BE49-F238E27FC236}">
                <a16:creationId xmlns:a16="http://schemas.microsoft.com/office/drawing/2014/main" id="{ECC1779A-0154-49C5-9926-2843D9D06CB4}"/>
              </a:ext>
            </a:extLst>
          </p:cNvPr>
          <p:cNvSpPr/>
          <p:nvPr/>
        </p:nvSpPr>
        <p:spPr>
          <a:xfrm>
            <a:off x="426075" y="3806200"/>
            <a:ext cx="3056021" cy="2959769"/>
          </a:xfrm>
          <a:prstGeom prst="ellipse">
            <a:avLst/>
          </a:prstGeom>
          <a:noFill/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>
            <a:extLst>
              <a:ext uri="{FF2B5EF4-FFF2-40B4-BE49-F238E27FC236}">
                <a16:creationId xmlns:a16="http://schemas.microsoft.com/office/drawing/2014/main" id="{D31DC957-04C9-463C-B119-8A934908F989}"/>
              </a:ext>
            </a:extLst>
          </p:cNvPr>
          <p:cNvSpPr/>
          <p:nvPr/>
        </p:nvSpPr>
        <p:spPr>
          <a:xfrm>
            <a:off x="4008273" y="3866021"/>
            <a:ext cx="3056021" cy="2959769"/>
          </a:xfrm>
          <a:prstGeom prst="ellipse">
            <a:avLst/>
          </a:prstGeom>
          <a:noFill/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>
            <a:extLst>
              <a:ext uri="{FF2B5EF4-FFF2-40B4-BE49-F238E27FC236}">
                <a16:creationId xmlns:a16="http://schemas.microsoft.com/office/drawing/2014/main" id="{FB206FB4-DEF7-4557-B4D3-B0253E1C9510}"/>
              </a:ext>
            </a:extLst>
          </p:cNvPr>
          <p:cNvSpPr/>
          <p:nvPr/>
        </p:nvSpPr>
        <p:spPr>
          <a:xfrm>
            <a:off x="326608" y="7340999"/>
            <a:ext cx="3056021" cy="2959769"/>
          </a:xfrm>
          <a:prstGeom prst="ellipse">
            <a:avLst/>
          </a:prstGeom>
          <a:noFill/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>
            <a:extLst>
              <a:ext uri="{FF2B5EF4-FFF2-40B4-BE49-F238E27FC236}">
                <a16:creationId xmlns:a16="http://schemas.microsoft.com/office/drawing/2014/main" id="{A5ECA86F-50C0-49EB-B27F-9084C2CED7EA}"/>
              </a:ext>
            </a:extLst>
          </p:cNvPr>
          <p:cNvSpPr/>
          <p:nvPr/>
        </p:nvSpPr>
        <p:spPr>
          <a:xfrm>
            <a:off x="4008273" y="7471964"/>
            <a:ext cx="3056021" cy="2959769"/>
          </a:xfrm>
          <a:prstGeom prst="ellipse">
            <a:avLst/>
          </a:prstGeom>
          <a:noFill/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5A54F078-36A5-4AC5-B9B8-82CA8F67B975}"/>
              </a:ext>
            </a:extLst>
          </p:cNvPr>
          <p:cNvSpPr/>
          <p:nvPr/>
        </p:nvSpPr>
        <p:spPr>
          <a:xfrm>
            <a:off x="1147992" y="5097894"/>
            <a:ext cx="18829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жылады</a:t>
            </a: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C7853BF6-0B94-4571-BBA3-2E15DBB6CD8B}"/>
              </a:ext>
            </a:extLst>
          </p:cNvPr>
          <p:cNvSpPr/>
          <p:nvPr/>
        </p:nvSpPr>
        <p:spPr>
          <a:xfrm>
            <a:off x="4701484" y="5054022"/>
            <a:ext cx="188298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апарамын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FFD95BF1-77B3-4913-9A92-B255DC379DB8}"/>
              </a:ext>
            </a:extLst>
          </p:cNvPr>
          <p:cNvSpPr/>
          <p:nvPr/>
        </p:nvSpPr>
        <p:spPr>
          <a:xfrm>
            <a:off x="975205" y="8654651"/>
            <a:ext cx="188298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санаймын</a:t>
            </a: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B049CA5E-1E16-4267-9545-F10ED75AB914}"/>
              </a:ext>
            </a:extLst>
          </p:cNvPr>
          <p:cNvSpPr/>
          <p:nvPr/>
        </p:nvSpPr>
        <p:spPr>
          <a:xfrm>
            <a:off x="4701484" y="8654651"/>
            <a:ext cx="18829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баспа</a:t>
            </a:r>
          </a:p>
        </p:txBody>
      </p:sp>
    </p:spTree>
    <p:extLst>
      <p:ext uri="{BB962C8B-B14F-4D97-AF65-F5344CB8AC3E}">
        <p14:creationId xmlns:p14="http://schemas.microsoft.com/office/powerpoint/2010/main" val="13141959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Яблоко - красивые картинки (50 фото) • Прикольные картинки и позитив">
            <a:extLst>
              <a:ext uri="{FF2B5EF4-FFF2-40B4-BE49-F238E27FC236}">
                <a16:creationId xmlns:a16="http://schemas.microsoft.com/office/drawing/2014/main" id="{10D5D86B-0B53-4429-85E3-F19B2CAD8C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9975" y="696663"/>
            <a:ext cx="2552616" cy="2469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Яблоко - красивые картинки (50 фото) • Прикольные картинки и позитив">
            <a:extLst>
              <a:ext uri="{FF2B5EF4-FFF2-40B4-BE49-F238E27FC236}">
                <a16:creationId xmlns:a16="http://schemas.microsoft.com/office/drawing/2014/main" id="{26262368-7EDC-4625-B20E-01622C54A2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177" y="750570"/>
            <a:ext cx="2552616" cy="2469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Овал 3">
            <a:extLst>
              <a:ext uri="{FF2B5EF4-FFF2-40B4-BE49-F238E27FC236}">
                <a16:creationId xmlns:a16="http://schemas.microsoft.com/office/drawing/2014/main" id="{C2137338-928F-4F4F-B58A-4CD1F56A554D}"/>
              </a:ext>
            </a:extLst>
          </p:cNvPr>
          <p:cNvSpPr/>
          <p:nvPr/>
        </p:nvSpPr>
        <p:spPr>
          <a:xfrm>
            <a:off x="4022392" y="505325"/>
            <a:ext cx="3056021" cy="2959769"/>
          </a:xfrm>
          <a:prstGeom prst="ellipse">
            <a:avLst/>
          </a:prstGeom>
          <a:noFill/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8A428F0D-872F-40D8-8E40-0041DE42C630}"/>
              </a:ext>
            </a:extLst>
          </p:cNvPr>
          <p:cNvSpPr/>
          <p:nvPr/>
        </p:nvSpPr>
        <p:spPr>
          <a:xfrm>
            <a:off x="4608909" y="1821837"/>
            <a:ext cx="18829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ұнады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E3D9CA39-DA80-4991-83FD-00DF8F3F991D}"/>
              </a:ext>
            </a:extLst>
          </p:cNvPr>
          <p:cNvSpPr/>
          <p:nvPr/>
        </p:nvSpPr>
        <p:spPr>
          <a:xfrm>
            <a:off x="1231105" y="1851845"/>
            <a:ext cx="18829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оқиды</a:t>
            </a:r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9A2C87CF-AD3C-4AA0-8638-C52A21D7BE09}"/>
              </a:ext>
            </a:extLst>
          </p:cNvPr>
          <p:cNvSpPr/>
          <p:nvPr/>
        </p:nvSpPr>
        <p:spPr>
          <a:xfrm>
            <a:off x="561475" y="558916"/>
            <a:ext cx="3056021" cy="2959769"/>
          </a:xfrm>
          <a:prstGeom prst="ellipse">
            <a:avLst/>
          </a:prstGeom>
          <a:noFill/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2" descr="Яблоко - красивые картинки (50 фото) • Прикольные картинки и позитив">
            <a:extLst>
              <a:ext uri="{FF2B5EF4-FFF2-40B4-BE49-F238E27FC236}">
                <a16:creationId xmlns:a16="http://schemas.microsoft.com/office/drawing/2014/main" id="{A5512AEE-5E87-4539-94BF-1D6EF546BE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778" y="4051446"/>
            <a:ext cx="2552616" cy="2469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Яблоко - красивые картинки (50 фото) • Прикольные картинки и позитив">
            <a:extLst>
              <a:ext uri="{FF2B5EF4-FFF2-40B4-BE49-F238E27FC236}">
                <a16:creationId xmlns:a16="http://schemas.microsoft.com/office/drawing/2014/main" id="{CC1361CD-5ECF-4127-9B00-9A6F76DDDB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2627" y="4051446"/>
            <a:ext cx="2552616" cy="2469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Яблоко - красивые картинки (50 фото) • Прикольные картинки и позитив">
            <a:extLst>
              <a:ext uri="{FF2B5EF4-FFF2-40B4-BE49-F238E27FC236}">
                <a16:creationId xmlns:a16="http://schemas.microsoft.com/office/drawing/2014/main" id="{32612F23-C2C7-4587-BEF8-B778FF8D81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75" y="7586245"/>
            <a:ext cx="2552616" cy="2469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Яблоко - красивые картинки (50 фото) • Прикольные картинки и позитив">
            <a:extLst>
              <a:ext uri="{FF2B5EF4-FFF2-40B4-BE49-F238E27FC236}">
                <a16:creationId xmlns:a16="http://schemas.microsoft.com/office/drawing/2014/main" id="{7D703943-1ED9-4DC4-B582-F9DEA7C947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9975" y="7717209"/>
            <a:ext cx="2552616" cy="2469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Овал 15">
            <a:extLst>
              <a:ext uri="{FF2B5EF4-FFF2-40B4-BE49-F238E27FC236}">
                <a16:creationId xmlns:a16="http://schemas.microsoft.com/office/drawing/2014/main" id="{ECC1779A-0154-49C5-9926-2843D9D06CB4}"/>
              </a:ext>
            </a:extLst>
          </p:cNvPr>
          <p:cNvSpPr/>
          <p:nvPr/>
        </p:nvSpPr>
        <p:spPr>
          <a:xfrm>
            <a:off x="426075" y="3806200"/>
            <a:ext cx="3056021" cy="2959769"/>
          </a:xfrm>
          <a:prstGeom prst="ellipse">
            <a:avLst/>
          </a:prstGeom>
          <a:noFill/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>
            <a:extLst>
              <a:ext uri="{FF2B5EF4-FFF2-40B4-BE49-F238E27FC236}">
                <a16:creationId xmlns:a16="http://schemas.microsoft.com/office/drawing/2014/main" id="{D31DC957-04C9-463C-B119-8A934908F989}"/>
              </a:ext>
            </a:extLst>
          </p:cNvPr>
          <p:cNvSpPr/>
          <p:nvPr/>
        </p:nvSpPr>
        <p:spPr>
          <a:xfrm>
            <a:off x="4008273" y="3866021"/>
            <a:ext cx="3056021" cy="2959769"/>
          </a:xfrm>
          <a:prstGeom prst="ellipse">
            <a:avLst/>
          </a:prstGeom>
          <a:noFill/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>
            <a:extLst>
              <a:ext uri="{FF2B5EF4-FFF2-40B4-BE49-F238E27FC236}">
                <a16:creationId xmlns:a16="http://schemas.microsoft.com/office/drawing/2014/main" id="{FB206FB4-DEF7-4557-B4D3-B0253E1C9510}"/>
              </a:ext>
            </a:extLst>
          </p:cNvPr>
          <p:cNvSpPr/>
          <p:nvPr/>
        </p:nvSpPr>
        <p:spPr>
          <a:xfrm>
            <a:off x="326608" y="7340999"/>
            <a:ext cx="3056021" cy="2959769"/>
          </a:xfrm>
          <a:prstGeom prst="ellipse">
            <a:avLst/>
          </a:prstGeom>
          <a:noFill/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>
            <a:extLst>
              <a:ext uri="{FF2B5EF4-FFF2-40B4-BE49-F238E27FC236}">
                <a16:creationId xmlns:a16="http://schemas.microsoft.com/office/drawing/2014/main" id="{A5ECA86F-50C0-49EB-B27F-9084C2CED7EA}"/>
              </a:ext>
            </a:extLst>
          </p:cNvPr>
          <p:cNvSpPr/>
          <p:nvPr/>
        </p:nvSpPr>
        <p:spPr>
          <a:xfrm>
            <a:off x="4008273" y="7471964"/>
            <a:ext cx="3056021" cy="2959769"/>
          </a:xfrm>
          <a:prstGeom prst="ellipse">
            <a:avLst/>
          </a:prstGeom>
          <a:noFill/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5A54F078-36A5-4AC5-B9B8-82CA8F67B975}"/>
              </a:ext>
            </a:extLst>
          </p:cNvPr>
          <p:cNvSpPr/>
          <p:nvPr/>
        </p:nvSpPr>
        <p:spPr>
          <a:xfrm>
            <a:off x="1147992" y="5097894"/>
            <a:ext cx="18829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кетті</a:t>
            </a: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C7853BF6-0B94-4571-BBA3-2E15DBB6CD8B}"/>
              </a:ext>
            </a:extLst>
          </p:cNvPr>
          <p:cNvSpPr/>
          <p:nvPr/>
        </p:nvSpPr>
        <p:spPr>
          <a:xfrm>
            <a:off x="4701484" y="5054022"/>
            <a:ext cx="18829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көрдім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FFD95BF1-77B3-4913-9A92-B255DC379DB8}"/>
              </a:ext>
            </a:extLst>
          </p:cNvPr>
          <p:cNvSpPr/>
          <p:nvPr/>
        </p:nvSpPr>
        <p:spPr>
          <a:xfrm>
            <a:off x="975205" y="8654651"/>
            <a:ext cx="18829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бұзды</a:t>
            </a: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B049CA5E-1E16-4267-9545-F10ED75AB914}"/>
              </a:ext>
            </a:extLst>
          </p:cNvPr>
          <p:cNvSpPr/>
          <p:nvPr/>
        </p:nvSpPr>
        <p:spPr>
          <a:xfrm>
            <a:off x="4701484" y="8654651"/>
            <a:ext cx="188298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ішеді</a:t>
            </a:r>
          </a:p>
        </p:txBody>
      </p:sp>
    </p:spTree>
    <p:extLst>
      <p:ext uri="{BB962C8B-B14F-4D97-AF65-F5344CB8AC3E}">
        <p14:creationId xmlns:p14="http://schemas.microsoft.com/office/powerpoint/2010/main" val="131839028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13474</TotalTime>
  <Words>30</Words>
  <Application>Microsoft Office PowerPoint</Application>
  <PresentationFormat>Произвольный</PresentationFormat>
  <Paragraphs>26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Етістіктерді қатыстырып сөйлем құра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Эльдар Тазабеков</dc:creator>
  <cp:lastModifiedBy>77022747951</cp:lastModifiedBy>
  <cp:revision>298</cp:revision>
  <cp:lastPrinted>2022-06-09T13:28:25Z</cp:lastPrinted>
  <dcterms:created xsi:type="dcterms:W3CDTF">2017-04-20T05:14:33Z</dcterms:created>
  <dcterms:modified xsi:type="dcterms:W3CDTF">2023-03-25T04:33:33Z</dcterms:modified>
</cp:coreProperties>
</file>