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0439400" cy="74517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B9B9"/>
    <a:srgbClr val="DA25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13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2955" y="1219531"/>
            <a:ext cx="8873490" cy="2594304"/>
          </a:xfrm>
        </p:spPr>
        <p:txBody>
          <a:bodyPr anchor="b"/>
          <a:lstStyle>
            <a:lvl1pPr algn="ctr">
              <a:defRPr sz="652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3913881"/>
            <a:ext cx="7829550" cy="1799108"/>
          </a:xfrm>
        </p:spPr>
        <p:txBody>
          <a:bodyPr/>
          <a:lstStyle>
            <a:lvl1pPr marL="0" indent="0" algn="ctr">
              <a:buNone/>
              <a:defRPr sz="2608"/>
            </a:lvl1pPr>
            <a:lvl2pPr marL="496794" indent="0" algn="ctr">
              <a:buNone/>
              <a:defRPr sz="2173"/>
            </a:lvl2pPr>
            <a:lvl3pPr marL="993587" indent="0" algn="ctr">
              <a:buNone/>
              <a:defRPr sz="1956"/>
            </a:lvl3pPr>
            <a:lvl4pPr marL="1490381" indent="0" algn="ctr">
              <a:buNone/>
              <a:defRPr sz="1739"/>
            </a:lvl4pPr>
            <a:lvl5pPr marL="1987174" indent="0" algn="ctr">
              <a:buNone/>
              <a:defRPr sz="1739"/>
            </a:lvl5pPr>
            <a:lvl6pPr marL="2483968" indent="0" algn="ctr">
              <a:buNone/>
              <a:defRPr sz="1739"/>
            </a:lvl6pPr>
            <a:lvl7pPr marL="2980761" indent="0" algn="ctr">
              <a:buNone/>
              <a:defRPr sz="1739"/>
            </a:lvl7pPr>
            <a:lvl8pPr marL="3477555" indent="0" algn="ctr">
              <a:buNone/>
              <a:defRPr sz="1739"/>
            </a:lvl8pPr>
            <a:lvl9pPr marL="3974348" indent="0" algn="ctr">
              <a:buNone/>
              <a:defRPr sz="173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122-60DA-42C7-8C9B-93AFFC621AF9}" type="datetimeFigureOut">
              <a:rPr lang="LID4096" smtClean="0"/>
              <a:t>09/19/2023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DD72-D9B3-41B6-992C-94F0CEB3A0E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28290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122-60DA-42C7-8C9B-93AFFC621AF9}" type="datetimeFigureOut">
              <a:rPr lang="LID4096" smtClean="0"/>
              <a:t>09/19/2023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DD72-D9B3-41B6-992C-94F0CEB3A0E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8261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70696" y="396736"/>
            <a:ext cx="2250996" cy="631499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7710" y="396736"/>
            <a:ext cx="6622494" cy="631499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122-60DA-42C7-8C9B-93AFFC621AF9}" type="datetimeFigureOut">
              <a:rPr lang="LID4096" smtClean="0"/>
              <a:t>09/19/2023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DD72-D9B3-41B6-992C-94F0CEB3A0E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65488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122-60DA-42C7-8C9B-93AFFC621AF9}" type="datetimeFigureOut">
              <a:rPr lang="LID4096" smtClean="0"/>
              <a:t>09/19/2023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DD72-D9B3-41B6-992C-94F0CEB3A0E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87151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272" y="1857759"/>
            <a:ext cx="9003983" cy="3099710"/>
          </a:xfrm>
        </p:spPr>
        <p:txBody>
          <a:bodyPr anchor="b"/>
          <a:lstStyle>
            <a:lvl1pPr>
              <a:defRPr sz="652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272" y="4986793"/>
            <a:ext cx="9003983" cy="1630064"/>
          </a:xfrm>
        </p:spPr>
        <p:txBody>
          <a:bodyPr/>
          <a:lstStyle>
            <a:lvl1pPr marL="0" indent="0">
              <a:buNone/>
              <a:defRPr sz="2608">
                <a:solidFill>
                  <a:schemeClr val="tx1"/>
                </a:solidFill>
              </a:defRPr>
            </a:lvl1pPr>
            <a:lvl2pPr marL="496794" indent="0">
              <a:buNone/>
              <a:defRPr sz="2173">
                <a:solidFill>
                  <a:schemeClr val="tx1">
                    <a:tint val="75000"/>
                  </a:schemeClr>
                </a:solidFill>
              </a:defRPr>
            </a:lvl2pPr>
            <a:lvl3pPr marL="993587" indent="0">
              <a:buNone/>
              <a:defRPr sz="1956">
                <a:solidFill>
                  <a:schemeClr val="tx1">
                    <a:tint val="75000"/>
                  </a:schemeClr>
                </a:solidFill>
              </a:defRPr>
            </a:lvl3pPr>
            <a:lvl4pPr marL="1490381" indent="0">
              <a:buNone/>
              <a:defRPr sz="1739">
                <a:solidFill>
                  <a:schemeClr val="tx1">
                    <a:tint val="75000"/>
                  </a:schemeClr>
                </a:solidFill>
              </a:defRPr>
            </a:lvl4pPr>
            <a:lvl5pPr marL="1987174" indent="0">
              <a:buNone/>
              <a:defRPr sz="1739">
                <a:solidFill>
                  <a:schemeClr val="tx1">
                    <a:tint val="75000"/>
                  </a:schemeClr>
                </a:solidFill>
              </a:defRPr>
            </a:lvl5pPr>
            <a:lvl6pPr marL="2483968" indent="0">
              <a:buNone/>
              <a:defRPr sz="1739">
                <a:solidFill>
                  <a:schemeClr val="tx1">
                    <a:tint val="75000"/>
                  </a:schemeClr>
                </a:solidFill>
              </a:defRPr>
            </a:lvl6pPr>
            <a:lvl7pPr marL="2980761" indent="0">
              <a:buNone/>
              <a:defRPr sz="1739">
                <a:solidFill>
                  <a:schemeClr val="tx1">
                    <a:tint val="75000"/>
                  </a:schemeClr>
                </a:solidFill>
              </a:defRPr>
            </a:lvl7pPr>
            <a:lvl8pPr marL="3477555" indent="0">
              <a:buNone/>
              <a:defRPr sz="1739">
                <a:solidFill>
                  <a:schemeClr val="tx1">
                    <a:tint val="75000"/>
                  </a:schemeClr>
                </a:solidFill>
              </a:defRPr>
            </a:lvl8pPr>
            <a:lvl9pPr marL="3974348" indent="0">
              <a:buNone/>
              <a:defRPr sz="173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122-60DA-42C7-8C9B-93AFFC621AF9}" type="datetimeFigureOut">
              <a:rPr lang="LID4096" smtClean="0"/>
              <a:t>09/19/2023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DD72-D9B3-41B6-992C-94F0CEB3A0E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52396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7709" y="1983677"/>
            <a:ext cx="4436745" cy="47280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946" y="1983677"/>
            <a:ext cx="4436745" cy="47280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122-60DA-42C7-8C9B-93AFFC621AF9}" type="datetimeFigureOut">
              <a:rPr lang="LID4096" smtClean="0"/>
              <a:t>09/19/2023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DD72-D9B3-41B6-992C-94F0CEB3A0E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9142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8" y="396737"/>
            <a:ext cx="9003983" cy="14403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070" y="1826708"/>
            <a:ext cx="4416355" cy="895241"/>
          </a:xfrm>
        </p:spPr>
        <p:txBody>
          <a:bodyPr anchor="b"/>
          <a:lstStyle>
            <a:lvl1pPr marL="0" indent="0">
              <a:buNone/>
              <a:defRPr sz="2608" b="1"/>
            </a:lvl1pPr>
            <a:lvl2pPr marL="496794" indent="0">
              <a:buNone/>
              <a:defRPr sz="2173" b="1"/>
            </a:lvl2pPr>
            <a:lvl3pPr marL="993587" indent="0">
              <a:buNone/>
              <a:defRPr sz="1956" b="1"/>
            </a:lvl3pPr>
            <a:lvl4pPr marL="1490381" indent="0">
              <a:buNone/>
              <a:defRPr sz="1739" b="1"/>
            </a:lvl4pPr>
            <a:lvl5pPr marL="1987174" indent="0">
              <a:buNone/>
              <a:defRPr sz="1739" b="1"/>
            </a:lvl5pPr>
            <a:lvl6pPr marL="2483968" indent="0">
              <a:buNone/>
              <a:defRPr sz="1739" b="1"/>
            </a:lvl6pPr>
            <a:lvl7pPr marL="2980761" indent="0">
              <a:buNone/>
              <a:defRPr sz="1739" b="1"/>
            </a:lvl7pPr>
            <a:lvl8pPr marL="3477555" indent="0">
              <a:buNone/>
              <a:defRPr sz="1739" b="1"/>
            </a:lvl8pPr>
            <a:lvl9pPr marL="3974348" indent="0">
              <a:buNone/>
              <a:defRPr sz="173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0" y="2721949"/>
            <a:ext cx="4416355" cy="40035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84947" y="1826708"/>
            <a:ext cx="4438105" cy="895241"/>
          </a:xfrm>
        </p:spPr>
        <p:txBody>
          <a:bodyPr anchor="b"/>
          <a:lstStyle>
            <a:lvl1pPr marL="0" indent="0">
              <a:buNone/>
              <a:defRPr sz="2608" b="1"/>
            </a:lvl1pPr>
            <a:lvl2pPr marL="496794" indent="0">
              <a:buNone/>
              <a:defRPr sz="2173" b="1"/>
            </a:lvl2pPr>
            <a:lvl3pPr marL="993587" indent="0">
              <a:buNone/>
              <a:defRPr sz="1956" b="1"/>
            </a:lvl3pPr>
            <a:lvl4pPr marL="1490381" indent="0">
              <a:buNone/>
              <a:defRPr sz="1739" b="1"/>
            </a:lvl4pPr>
            <a:lvl5pPr marL="1987174" indent="0">
              <a:buNone/>
              <a:defRPr sz="1739" b="1"/>
            </a:lvl5pPr>
            <a:lvl6pPr marL="2483968" indent="0">
              <a:buNone/>
              <a:defRPr sz="1739" b="1"/>
            </a:lvl6pPr>
            <a:lvl7pPr marL="2980761" indent="0">
              <a:buNone/>
              <a:defRPr sz="1739" b="1"/>
            </a:lvl7pPr>
            <a:lvl8pPr marL="3477555" indent="0">
              <a:buNone/>
              <a:defRPr sz="1739" b="1"/>
            </a:lvl8pPr>
            <a:lvl9pPr marL="3974348" indent="0">
              <a:buNone/>
              <a:defRPr sz="173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84947" y="2721949"/>
            <a:ext cx="4438105" cy="400357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122-60DA-42C7-8C9B-93AFFC621AF9}" type="datetimeFigureOut">
              <a:rPr lang="LID4096" smtClean="0"/>
              <a:t>09/19/2023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DD72-D9B3-41B6-992C-94F0CEB3A0E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3568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122-60DA-42C7-8C9B-93AFFC621AF9}" type="datetimeFigureOut">
              <a:rPr lang="LID4096" smtClean="0"/>
              <a:t>09/19/2023</a:t>
            </a:fld>
            <a:endParaRPr lang="LID4096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DD72-D9B3-41B6-992C-94F0CEB3A0E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2564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122-60DA-42C7-8C9B-93AFFC621AF9}" type="datetimeFigureOut">
              <a:rPr lang="LID4096" smtClean="0"/>
              <a:t>09/19/2023</a:t>
            </a:fld>
            <a:endParaRPr lang="LID4096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DD72-D9B3-41B6-992C-94F0CEB3A0E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29184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496782"/>
            <a:ext cx="3366978" cy="1738736"/>
          </a:xfrm>
        </p:spPr>
        <p:txBody>
          <a:bodyPr anchor="b"/>
          <a:lstStyle>
            <a:lvl1pPr>
              <a:defRPr sz="347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105" y="1072912"/>
            <a:ext cx="5284946" cy="5295555"/>
          </a:xfrm>
        </p:spPr>
        <p:txBody>
          <a:bodyPr/>
          <a:lstStyle>
            <a:lvl1pPr>
              <a:defRPr sz="3477"/>
            </a:lvl1pPr>
            <a:lvl2pPr>
              <a:defRPr sz="3042"/>
            </a:lvl2pPr>
            <a:lvl3pPr>
              <a:defRPr sz="2608"/>
            </a:lvl3pPr>
            <a:lvl4pPr>
              <a:defRPr sz="2173"/>
            </a:lvl4pPr>
            <a:lvl5pPr>
              <a:defRPr sz="2173"/>
            </a:lvl5pPr>
            <a:lvl6pPr>
              <a:defRPr sz="2173"/>
            </a:lvl6pPr>
            <a:lvl7pPr>
              <a:defRPr sz="2173"/>
            </a:lvl7pPr>
            <a:lvl8pPr>
              <a:defRPr sz="2173"/>
            </a:lvl8pPr>
            <a:lvl9pPr>
              <a:defRPr sz="217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35517"/>
            <a:ext cx="3366978" cy="4141573"/>
          </a:xfrm>
        </p:spPr>
        <p:txBody>
          <a:bodyPr/>
          <a:lstStyle>
            <a:lvl1pPr marL="0" indent="0">
              <a:buNone/>
              <a:defRPr sz="1739"/>
            </a:lvl1pPr>
            <a:lvl2pPr marL="496794" indent="0">
              <a:buNone/>
              <a:defRPr sz="1521"/>
            </a:lvl2pPr>
            <a:lvl3pPr marL="993587" indent="0">
              <a:buNone/>
              <a:defRPr sz="1304"/>
            </a:lvl3pPr>
            <a:lvl4pPr marL="1490381" indent="0">
              <a:buNone/>
              <a:defRPr sz="1087"/>
            </a:lvl4pPr>
            <a:lvl5pPr marL="1987174" indent="0">
              <a:buNone/>
              <a:defRPr sz="1087"/>
            </a:lvl5pPr>
            <a:lvl6pPr marL="2483968" indent="0">
              <a:buNone/>
              <a:defRPr sz="1087"/>
            </a:lvl6pPr>
            <a:lvl7pPr marL="2980761" indent="0">
              <a:buNone/>
              <a:defRPr sz="1087"/>
            </a:lvl7pPr>
            <a:lvl8pPr marL="3477555" indent="0">
              <a:buNone/>
              <a:defRPr sz="1087"/>
            </a:lvl8pPr>
            <a:lvl9pPr marL="3974348" indent="0">
              <a:buNone/>
              <a:defRPr sz="10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122-60DA-42C7-8C9B-93AFFC621AF9}" type="datetimeFigureOut">
              <a:rPr lang="LID4096" smtClean="0"/>
              <a:t>09/19/2023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DD72-D9B3-41B6-992C-94F0CEB3A0E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55661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069" y="496782"/>
            <a:ext cx="3366978" cy="1738736"/>
          </a:xfrm>
        </p:spPr>
        <p:txBody>
          <a:bodyPr anchor="b"/>
          <a:lstStyle>
            <a:lvl1pPr>
              <a:defRPr sz="347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38105" y="1072912"/>
            <a:ext cx="5284946" cy="5295555"/>
          </a:xfrm>
        </p:spPr>
        <p:txBody>
          <a:bodyPr anchor="t"/>
          <a:lstStyle>
            <a:lvl1pPr marL="0" indent="0">
              <a:buNone/>
              <a:defRPr sz="3477"/>
            </a:lvl1pPr>
            <a:lvl2pPr marL="496794" indent="0">
              <a:buNone/>
              <a:defRPr sz="3042"/>
            </a:lvl2pPr>
            <a:lvl3pPr marL="993587" indent="0">
              <a:buNone/>
              <a:defRPr sz="2608"/>
            </a:lvl3pPr>
            <a:lvl4pPr marL="1490381" indent="0">
              <a:buNone/>
              <a:defRPr sz="2173"/>
            </a:lvl4pPr>
            <a:lvl5pPr marL="1987174" indent="0">
              <a:buNone/>
              <a:defRPr sz="2173"/>
            </a:lvl5pPr>
            <a:lvl6pPr marL="2483968" indent="0">
              <a:buNone/>
              <a:defRPr sz="2173"/>
            </a:lvl6pPr>
            <a:lvl7pPr marL="2980761" indent="0">
              <a:buNone/>
              <a:defRPr sz="2173"/>
            </a:lvl7pPr>
            <a:lvl8pPr marL="3477555" indent="0">
              <a:buNone/>
              <a:defRPr sz="2173"/>
            </a:lvl8pPr>
            <a:lvl9pPr marL="3974348" indent="0">
              <a:buNone/>
              <a:defRPr sz="2173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069" y="2235517"/>
            <a:ext cx="3366978" cy="4141573"/>
          </a:xfrm>
        </p:spPr>
        <p:txBody>
          <a:bodyPr/>
          <a:lstStyle>
            <a:lvl1pPr marL="0" indent="0">
              <a:buNone/>
              <a:defRPr sz="1739"/>
            </a:lvl1pPr>
            <a:lvl2pPr marL="496794" indent="0">
              <a:buNone/>
              <a:defRPr sz="1521"/>
            </a:lvl2pPr>
            <a:lvl3pPr marL="993587" indent="0">
              <a:buNone/>
              <a:defRPr sz="1304"/>
            </a:lvl3pPr>
            <a:lvl4pPr marL="1490381" indent="0">
              <a:buNone/>
              <a:defRPr sz="1087"/>
            </a:lvl4pPr>
            <a:lvl5pPr marL="1987174" indent="0">
              <a:buNone/>
              <a:defRPr sz="1087"/>
            </a:lvl5pPr>
            <a:lvl6pPr marL="2483968" indent="0">
              <a:buNone/>
              <a:defRPr sz="1087"/>
            </a:lvl6pPr>
            <a:lvl7pPr marL="2980761" indent="0">
              <a:buNone/>
              <a:defRPr sz="1087"/>
            </a:lvl7pPr>
            <a:lvl8pPr marL="3477555" indent="0">
              <a:buNone/>
              <a:defRPr sz="1087"/>
            </a:lvl8pPr>
            <a:lvl9pPr marL="3974348" indent="0">
              <a:buNone/>
              <a:defRPr sz="10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1122-60DA-42C7-8C9B-93AFFC621AF9}" type="datetimeFigureOut">
              <a:rPr lang="LID4096" smtClean="0"/>
              <a:t>09/19/2023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0DD72-D9B3-41B6-992C-94F0CEB3A0E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48187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709" y="396737"/>
            <a:ext cx="9003983" cy="1440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709" y="1983677"/>
            <a:ext cx="9003983" cy="472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7709" y="6906647"/>
            <a:ext cx="2348865" cy="396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A1122-60DA-42C7-8C9B-93AFFC621AF9}" type="datetimeFigureOut">
              <a:rPr lang="LID4096" smtClean="0"/>
              <a:t>09/19/2023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8051" y="6906647"/>
            <a:ext cx="3523298" cy="396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826" y="6906647"/>
            <a:ext cx="2348865" cy="396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0DD72-D9B3-41B6-992C-94F0CEB3A0EF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6594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93587" rtl="0" eaLnBrk="1" latinLnBrk="0" hangingPunct="1">
        <a:lnSpc>
          <a:spcPct val="90000"/>
        </a:lnSpc>
        <a:spcBef>
          <a:spcPct val="0"/>
        </a:spcBef>
        <a:buNone/>
        <a:defRPr sz="478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397" indent="-248397" algn="l" defTabSz="993587" rtl="0" eaLnBrk="1" latinLnBrk="0" hangingPunct="1">
        <a:lnSpc>
          <a:spcPct val="90000"/>
        </a:lnSpc>
        <a:spcBef>
          <a:spcPts val="1087"/>
        </a:spcBef>
        <a:buFont typeface="Arial" panose="020B0604020202020204" pitchFamily="34" charset="0"/>
        <a:buChar char="•"/>
        <a:defRPr sz="3042" kern="1200">
          <a:solidFill>
            <a:schemeClr val="tx1"/>
          </a:solidFill>
          <a:latin typeface="+mn-lt"/>
          <a:ea typeface="+mn-ea"/>
          <a:cs typeface="+mn-cs"/>
        </a:defRPr>
      </a:lvl1pPr>
      <a:lvl2pPr marL="745190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2608" kern="1200">
          <a:solidFill>
            <a:schemeClr val="tx1"/>
          </a:solidFill>
          <a:latin typeface="+mn-lt"/>
          <a:ea typeface="+mn-ea"/>
          <a:cs typeface="+mn-cs"/>
        </a:defRPr>
      </a:lvl2pPr>
      <a:lvl3pPr marL="1241984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3pPr>
      <a:lvl4pPr marL="1738777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+mn-lt"/>
          <a:ea typeface="+mn-ea"/>
          <a:cs typeface="+mn-cs"/>
        </a:defRPr>
      </a:lvl4pPr>
      <a:lvl5pPr marL="2235571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+mn-lt"/>
          <a:ea typeface="+mn-ea"/>
          <a:cs typeface="+mn-cs"/>
        </a:defRPr>
      </a:lvl5pPr>
      <a:lvl6pPr marL="2732364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+mn-lt"/>
          <a:ea typeface="+mn-ea"/>
          <a:cs typeface="+mn-cs"/>
        </a:defRPr>
      </a:lvl6pPr>
      <a:lvl7pPr marL="3229158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+mn-lt"/>
          <a:ea typeface="+mn-ea"/>
          <a:cs typeface="+mn-cs"/>
        </a:defRPr>
      </a:lvl7pPr>
      <a:lvl8pPr marL="3725951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+mn-lt"/>
          <a:ea typeface="+mn-ea"/>
          <a:cs typeface="+mn-cs"/>
        </a:defRPr>
      </a:lvl8pPr>
      <a:lvl9pPr marL="4222745" indent="-248397" algn="l" defTabSz="993587" rtl="0" eaLnBrk="1" latinLnBrk="0" hangingPunct="1">
        <a:lnSpc>
          <a:spcPct val="90000"/>
        </a:lnSpc>
        <a:spcBef>
          <a:spcPts val="543"/>
        </a:spcBef>
        <a:buFont typeface="Arial" panose="020B0604020202020204" pitchFamily="34" charset="0"/>
        <a:buChar char="•"/>
        <a:defRPr sz="19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1pPr>
      <a:lvl2pPr marL="496794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2pPr>
      <a:lvl3pPr marL="993587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3pPr>
      <a:lvl4pPr marL="1490381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4pPr>
      <a:lvl5pPr marL="1987174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5pPr>
      <a:lvl6pPr marL="2483968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6pPr>
      <a:lvl7pPr marL="2980761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7pPr>
      <a:lvl8pPr marL="3477555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8pPr>
      <a:lvl9pPr marL="3974348" algn="l" defTabSz="993587" rtl="0" eaLnBrk="1" latinLnBrk="0" hangingPunct="1">
        <a:defRPr sz="195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FA6FBD-1DAA-4254-9A29-775D3B63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72" y="42861"/>
            <a:ext cx="7306056" cy="7366001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DF9BCC30-3335-4337-B5AA-B554AEE88BB4}"/>
              </a:ext>
            </a:extLst>
          </p:cNvPr>
          <p:cNvSpPr/>
          <p:nvPr/>
        </p:nvSpPr>
        <p:spPr>
          <a:xfrm>
            <a:off x="1756410" y="42861"/>
            <a:ext cx="6879590" cy="6571300"/>
          </a:xfrm>
          <a:prstGeom prst="pentagon">
            <a:avLst/>
          </a:prstGeom>
          <a:solidFill>
            <a:schemeClr val="bg1"/>
          </a:solidFill>
          <a:ln w="76200">
            <a:solidFill>
              <a:srgbClr val="DA25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4FC310-2A98-409A-8458-24672D951C9A}"/>
              </a:ext>
            </a:extLst>
          </p:cNvPr>
          <p:cNvSpPr/>
          <p:nvPr/>
        </p:nvSpPr>
        <p:spPr>
          <a:xfrm>
            <a:off x="2278098" y="1862117"/>
            <a:ext cx="58362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Көршіңе қол бұлға</a:t>
            </a:r>
            <a:endParaRPr lang="LID4096" sz="5400" b="1" dirty="0">
              <a:ln w="12700">
                <a:solidFill>
                  <a:srgbClr val="FF0000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F6C044-2F08-443D-A9C0-800B6E60F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108" y="2773681"/>
            <a:ext cx="2918191" cy="366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48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FA6FBD-1DAA-4254-9A29-775D3B63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72" y="42861"/>
            <a:ext cx="7306056" cy="7366001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DF9BCC30-3335-4337-B5AA-B554AEE88BB4}"/>
              </a:ext>
            </a:extLst>
          </p:cNvPr>
          <p:cNvSpPr/>
          <p:nvPr/>
        </p:nvSpPr>
        <p:spPr>
          <a:xfrm>
            <a:off x="1774825" y="42861"/>
            <a:ext cx="6889750" cy="6614161"/>
          </a:xfrm>
          <a:prstGeom prst="pentagon">
            <a:avLst/>
          </a:prstGeom>
          <a:solidFill>
            <a:schemeClr val="bg1"/>
          </a:solidFill>
          <a:ln w="76200">
            <a:solidFill>
              <a:srgbClr val="DA25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4FC310-2A98-409A-8458-24672D951C9A}"/>
              </a:ext>
            </a:extLst>
          </p:cNvPr>
          <p:cNvSpPr/>
          <p:nvPr/>
        </p:nvSpPr>
        <p:spPr>
          <a:xfrm>
            <a:off x="3655009" y="1790089"/>
            <a:ext cx="3546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Шапалақта</a:t>
            </a:r>
          </a:p>
        </p:txBody>
      </p:sp>
      <p:pic>
        <p:nvPicPr>
          <p:cNvPr id="9218" name="Picture 2" descr="removed">
            <a:extLst>
              <a:ext uri="{FF2B5EF4-FFF2-40B4-BE49-F238E27FC236}">
                <a16:creationId xmlns:a16="http://schemas.microsoft.com/office/drawing/2014/main" id="{BEE1CA78-A59A-4989-B3AD-D488F2AF8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38" y="2850073"/>
            <a:ext cx="4818882" cy="3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997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FA6FBD-1DAA-4254-9A29-775D3B63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72" y="42861"/>
            <a:ext cx="7306056" cy="7366001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DF9BCC30-3335-4337-B5AA-B554AEE88BB4}"/>
              </a:ext>
            </a:extLst>
          </p:cNvPr>
          <p:cNvSpPr/>
          <p:nvPr/>
        </p:nvSpPr>
        <p:spPr>
          <a:xfrm>
            <a:off x="1774825" y="42861"/>
            <a:ext cx="6889750" cy="6614161"/>
          </a:xfrm>
          <a:prstGeom prst="pentagon">
            <a:avLst/>
          </a:prstGeom>
          <a:solidFill>
            <a:schemeClr val="bg1"/>
          </a:solidFill>
          <a:ln w="76200">
            <a:solidFill>
              <a:srgbClr val="DA25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4FC310-2A98-409A-8458-24672D951C9A}"/>
              </a:ext>
            </a:extLst>
          </p:cNvPr>
          <p:cNvSpPr/>
          <p:nvPr/>
        </p:nvSpPr>
        <p:spPr>
          <a:xfrm>
            <a:off x="3419139" y="794703"/>
            <a:ext cx="38589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Үш рет </a:t>
            </a:r>
          </a:p>
          <a:p>
            <a:pPr algn="ctr"/>
            <a:r>
              <a:rPr lang="kk-KZ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отырып, тұр</a:t>
            </a:r>
          </a:p>
        </p:txBody>
      </p:sp>
      <p:pic>
        <p:nvPicPr>
          <p:cNvPr id="10242" name="Picture 2" descr="removed">
            <a:extLst>
              <a:ext uri="{FF2B5EF4-FFF2-40B4-BE49-F238E27FC236}">
                <a16:creationId xmlns:a16="http://schemas.microsoft.com/office/drawing/2014/main" id="{D58446F9-2228-4449-AB94-E163E9963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429" y="2271077"/>
            <a:ext cx="4035833" cy="438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02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FA6FBD-1DAA-4254-9A29-775D3B63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72" y="42861"/>
            <a:ext cx="7306056" cy="7366001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DF9BCC30-3335-4337-B5AA-B554AEE88BB4}"/>
              </a:ext>
            </a:extLst>
          </p:cNvPr>
          <p:cNvSpPr/>
          <p:nvPr/>
        </p:nvSpPr>
        <p:spPr>
          <a:xfrm>
            <a:off x="1774825" y="0"/>
            <a:ext cx="6889750" cy="6614161"/>
          </a:xfrm>
          <a:prstGeom prst="pentagon">
            <a:avLst/>
          </a:prstGeom>
          <a:solidFill>
            <a:schemeClr val="bg1"/>
          </a:solidFill>
          <a:ln w="76200">
            <a:solidFill>
              <a:srgbClr val="DA25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4FC310-2A98-409A-8458-24672D951C9A}"/>
              </a:ext>
            </a:extLst>
          </p:cNvPr>
          <p:cNvSpPr/>
          <p:nvPr/>
        </p:nvSpPr>
        <p:spPr>
          <a:xfrm>
            <a:off x="2693110" y="1998471"/>
            <a:ext cx="5380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Мақал</a:t>
            </a:r>
            <a:r>
              <a:rPr lang="ru-RU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-м</a:t>
            </a:r>
            <a:r>
              <a:rPr lang="kk-KZ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әтел айт</a:t>
            </a:r>
          </a:p>
        </p:txBody>
      </p:sp>
      <p:pic>
        <p:nvPicPr>
          <p:cNvPr id="2" name="Picture 2" descr="removed">
            <a:extLst>
              <a:ext uri="{FF2B5EF4-FFF2-40B4-BE49-F238E27FC236}">
                <a16:creationId xmlns:a16="http://schemas.microsoft.com/office/drawing/2014/main" id="{D163AB23-844A-3F08-E768-BA382219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267" y="2964662"/>
            <a:ext cx="3287141" cy="351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212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FA6FBD-1DAA-4254-9A29-775D3B63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72" y="42861"/>
            <a:ext cx="7306056" cy="7366001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DF9BCC30-3335-4337-B5AA-B554AEE88BB4}"/>
              </a:ext>
            </a:extLst>
          </p:cNvPr>
          <p:cNvSpPr/>
          <p:nvPr/>
        </p:nvSpPr>
        <p:spPr>
          <a:xfrm>
            <a:off x="1756410" y="0"/>
            <a:ext cx="6889750" cy="6614161"/>
          </a:xfrm>
          <a:prstGeom prst="pentagon">
            <a:avLst/>
          </a:prstGeom>
          <a:solidFill>
            <a:schemeClr val="bg1"/>
          </a:solidFill>
          <a:ln w="76200">
            <a:solidFill>
              <a:srgbClr val="DA25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4FC310-2A98-409A-8458-24672D951C9A}"/>
              </a:ext>
            </a:extLst>
          </p:cNvPr>
          <p:cNvSpPr/>
          <p:nvPr/>
        </p:nvSpPr>
        <p:spPr>
          <a:xfrm>
            <a:off x="2665735" y="1862117"/>
            <a:ext cx="5060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Жақсы тілек айт</a:t>
            </a:r>
            <a:endParaRPr lang="LID4096" sz="5400" b="1" dirty="0">
              <a:ln w="12700">
                <a:solidFill>
                  <a:srgbClr val="FF0000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026" name="Picture 2" descr="removed">
            <a:extLst>
              <a:ext uri="{FF2B5EF4-FFF2-40B4-BE49-F238E27FC236}">
                <a16:creationId xmlns:a16="http://schemas.microsoft.com/office/drawing/2014/main" id="{1C467C8B-9EC3-4CC2-82F5-86DFDF87E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16" y="2593687"/>
            <a:ext cx="4565967" cy="395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876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FA6FBD-1DAA-4254-9A29-775D3B63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72" y="42861"/>
            <a:ext cx="7306056" cy="7366001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DF9BCC30-3335-4337-B5AA-B554AEE88BB4}"/>
              </a:ext>
            </a:extLst>
          </p:cNvPr>
          <p:cNvSpPr/>
          <p:nvPr/>
        </p:nvSpPr>
        <p:spPr>
          <a:xfrm>
            <a:off x="1756410" y="0"/>
            <a:ext cx="6889750" cy="6614161"/>
          </a:xfrm>
          <a:prstGeom prst="pentagon">
            <a:avLst/>
          </a:prstGeom>
          <a:solidFill>
            <a:schemeClr val="bg1"/>
          </a:solidFill>
          <a:ln w="76200">
            <a:solidFill>
              <a:srgbClr val="DA25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4FC310-2A98-409A-8458-24672D951C9A}"/>
              </a:ext>
            </a:extLst>
          </p:cNvPr>
          <p:cNvSpPr/>
          <p:nvPr/>
        </p:nvSpPr>
        <p:spPr>
          <a:xfrm>
            <a:off x="3798222" y="1862117"/>
            <a:ext cx="27959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Құшақта</a:t>
            </a:r>
            <a:endParaRPr lang="LID4096" sz="5400" b="1" dirty="0">
              <a:ln w="12700">
                <a:solidFill>
                  <a:srgbClr val="FF0000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E9CF11-1D33-498C-BE6D-C964CB910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431" y="2563177"/>
            <a:ext cx="7749540" cy="38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41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FA6FBD-1DAA-4254-9A29-775D3B63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72" y="42861"/>
            <a:ext cx="7306056" cy="7366001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DF9BCC30-3335-4337-B5AA-B554AEE88BB4}"/>
              </a:ext>
            </a:extLst>
          </p:cNvPr>
          <p:cNvSpPr/>
          <p:nvPr/>
        </p:nvSpPr>
        <p:spPr>
          <a:xfrm>
            <a:off x="1756410" y="0"/>
            <a:ext cx="6889750" cy="6614161"/>
          </a:xfrm>
          <a:prstGeom prst="pentagon">
            <a:avLst/>
          </a:prstGeom>
          <a:solidFill>
            <a:schemeClr val="bg1"/>
          </a:solidFill>
          <a:ln w="76200">
            <a:solidFill>
              <a:srgbClr val="DA25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4FC310-2A98-409A-8458-24672D951C9A}"/>
              </a:ext>
            </a:extLst>
          </p:cNvPr>
          <p:cNvSpPr/>
          <p:nvPr/>
        </p:nvSpPr>
        <p:spPr>
          <a:xfrm>
            <a:off x="3770169" y="1862117"/>
            <a:ext cx="2852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Амандас</a:t>
            </a:r>
            <a:endParaRPr lang="LID4096" sz="5400" b="1" dirty="0">
              <a:ln w="12700">
                <a:solidFill>
                  <a:srgbClr val="FF0000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4BBF5A-ECAE-4CC8-B02D-8231D9693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70" y="2925108"/>
            <a:ext cx="5223510" cy="348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74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FA6FBD-1DAA-4254-9A29-775D3B63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72" y="42861"/>
            <a:ext cx="7306056" cy="7366001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DF9BCC30-3335-4337-B5AA-B554AEE88BB4}"/>
              </a:ext>
            </a:extLst>
          </p:cNvPr>
          <p:cNvSpPr/>
          <p:nvPr/>
        </p:nvSpPr>
        <p:spPr>
          <a:xfrm>
            <a:off x="1756410" y="0"/>
            <a:ext cx="6889750" cy="6614161"/>
          </a:xfrm>
          <a:prstGeom prst="pentagon">
            <a:avLst/>
          </a:prstGeom>
          <a:solidFill>
            <a:schemeClr val="bg1"/>
          </a:solidFill>
          <a:ln w="76200">
            <a:solidFill>
              <a:srgbClr val="DA25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4FC310-2A98-409A-8458-24672D951C9A}"/>
              </a:ext>
            </a:extLst>
          </p:cNvPr>
          <p:cNvSpPr/>
          <p:nvPr/>
        </p:nvSpPr>
        <p:spPr>
          <a:xfrm>
            <a:off x="3290072" y="1862117"/>
            <a:ext cx="3812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Күлкі сыйла</a:t>
            </a:r>
            <a:endParaRPr lang="LID4096" sz="5400" b="1" dirty="0">
              <a:ln w="12700">
                <a:solidFill>
                  <a:srgbClr val="FF0000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3B2C60-210B-4FE2-9198-3AC15162B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120" y="2979198"/>
            <a:ext cx="4501374" cy="295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8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FA6FBD-1DAA-4254-9A29-775D3B63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72" y="42861"/>
            <a:ext cx="7306056" cy="7366001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DF9BCC30-3335-4337-B5AA-B554AEE88BB4}"/>
              </a:ext>
            </a:extLst>
          </p:cNvPr>
          <p:cNvSpPr/>
          <p:nvPr/>
        </p:nvSpPr>
        <p:spPr>
          <a:xfrm>
            <a:off x="1756410" y="0"/>
            <a:ext cx="6889750" cy="6614161"/>
          </a:xfrm>
          <a:prstGeom prst="pentagon">
            <a:avLst/>
          </a:prstGeom>
          <a:solidFill>
            <a:schemeClr val="bg1"/>
          </a:solidFill>
          <a:ln w="76200">
            <a:solidFill>
              <a:srgbClr val="DA25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4FC310-2A98-409A-8458-24672D951C9A}"/>
              </a:ext>
            </a:extLst>
          </p:cNvPr>
          <p:cNvSpPr/>
          <p:nvPr/>
        </p:nvSpPr>
        <p:spPr>
          <a:xfrm>
            <a:off x="4363282" y="1862117"/>
            <a:ext cx="1665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Биле</a:t>
            </a:r>
            <a:endParaRPr lang="LID4096" sz="5400" b="1" dirty="0">
              <a:ln w="12700">
                <a:solidFill>
                  <a:srgbClr val="FF0000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2050" name="Picture 2" descr="removed">
            <a:extLst>
              <a:ext uri="{FF2B5EF4-FFF2-40B4-BE49-F238E27FC236}">
                <a16:creationId xmlns:a16="http://schemas.microsoft.com/office/drawing/2014/main" id="{4D68792A-4576-43EF-8816-06F8C1E3E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2" y="2785447"/>
            <a:ext cx="6715760" cy="319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839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FA6FBD-1DAA-4254-9A29-775D3B63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72" y="42861"/>
            <a:ext cx="7306056" cy="7366001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DF9BCC30-3335-4337-B5AA-B554AEE88BB4}"/>
              </a:ext>
            </a:extLst>
          </p:cNvPr>
          <p:cNvSpPr/>
          <p:nvPr/>
        </p:nvSpPr>
        <p:spPr>
          <a:xfrm>
            <a:off x="1756410" y="0"/>
            <a:ext cx="6889750" cy="6614161"/>
          </a:xfrm>
          <a:prstGeom prst="pentagon">
            <a:avLst/>
          </a:prstGeom>
          <a:solidFill>
            <a:schemeClr val="bg1"/>
          </a:solidFill>
          <a:ln w="76200">
            <a:solidFill>
              <a:srgbClr val="DA25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4FC310-2A98-409A-8458-24672D951C9A}"/>
              </a:ext>
            </a:extLst>
          </p:cNvPr>
          <p:cNvSpPr/>
          <p:nvPr/>
        </p:nvSpPr>
        <p:spPr>
          <a:xfrm>
            <a:off x="2295925" y="1394757"/>
            <a:ext cx="60444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Көршіңнің үш </a:t>
            </a:r>
          </a:p>
          <a:p>
            <a:pPr algn="ctr"/>
            <a:r>
              <a:rPr lang="kk-KZ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жақсы қасиетін айт</a:t>
            </a:r>
            <a:endParaRPr lang="LID4096" sz="5400" b="1" dirty="0">
              <a:ln w="12700">
                <a:solidFill>
                  <a:srgbClr val="FF0000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6146" name="Picture 2" descr="removed">
            <a:extLst>
              <a:ext uri="{FF2B5EF4-FFF2-40B4-BE49-F238E27FC236}">
                <a16:creationId xmlns:a16="http://schemas.microsoft.com/office/drawing/2014/main" id="{E3443054-0EC9-4E58-A1B2-2E17B3828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531" y="2997289"/>
            <a:ext cx="3716337" cy="349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226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FA6FBD-1DAA-4254-9A29-775D3B63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72" y="42861"/>
            <a:ext cx="7306056" cy="7366001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DF9BCC30-3335-4337-B5AA-B554AEE88BB4}"/>
              </a:ext>
            </a:extLst>
          </p:cNvPr>
          <p:cNvSpPr/>
          <p:nvPr/>
        </p:nvSpPr>
        <p:spPr>
          <a:xfrm>
            <a:off x="1774825" y="42861"/>
            <a:ext cx="6889750" cy="6614161"/>
          </a:xfrm>
          <a:prstGeom prst="pentagon">
            <a:avLst/>
          </a:prstGeom>
          <a:solidFill>
            <a:schemeClr val="bg1"/>
          </a:solidFill>
          <a:ln w="76200">
            <a:solidFill>
              <a:srgbClr val="DA25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4FC310-2A98-409A-8458-24672D951C9A}"/>
              </a:ext>
            </a:extLst>
          </p:cNvPr>
          <p:cNvSpPr/>
          <p:nvPr/>
        </p:nvSpPr>
        <p:spPr>
          <a:xfrm>
            <a:off x="2798882" y="1669077"/>
            <a:ext cx="5038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Өнеріңді көрсет</a:t>
            </a:r>
          </a:p>
        </p:txBody>
      </p:sp>
      <p:pic>
        <p:nvPicPr>
          <p:cNvPr id="7170" name="Picture 2" descr="removed">
            <a:extLst>
              <a:ext uri="{FF2B5EF4-FFF2-40B4-BE49-F238E27FC236}">
                <a16:creationId xmlns:a16="http://schemas.microsoft.com/office/drawing/2014/main" id="{F74DB30B-9A05-4494-9D74-FE4E61CC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84" y="2332662"/>
            <a:ext cx="4432090" cy="473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646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FA6FBD-1DAA-4254-9A29-775D3B63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72" y="42861"/>
            <a:ext cx="7306056" cy="7366001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DF9BCC30-3335-4337-B5AA-B554AEE88BB4}"/>
              </a:ext>
            </a:extLst>
          </p:cNvPr>
          <p:cNvSpPr/>
          <p:nvPr/>
        </p:nvSpPr>
        <p:spPr>
          <a:xfrm>
            <a:off x="1774825" y="42861"/>
            <a:ext cx="6889750" cy="6614161"/>
          </a:xfrm>
          <a:prstGeom prst="pentagon">
            <a:avLst/>
          </a:prstGeom>
          <a:solidFill>
            <a:schemeClr val="bg1"/>
          </a:solidFill>
          <a:ln w="76200">
            <a:solidFill>
              <a:srgbClr val="DA25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4FC310-2A98-409A-8458-24672D951C9A}"/>
              </a:ext>
            </a:extLst>
          </p:cNvPr>
          <p:cNvSpPr/>
          <p:nvPr/>
        </p:nvSpPr>
        <p:spPr>
          <a:xfrm>
            <a:off x="2576190" y="1790089"/>
            <a:ext cx="5703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>
                <a:ln w="12700">
                  <a:solidFill>
                    <a:srgbClr val="FF0000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Көршіңді мадақта</a:t>
            </a:r>
          </a:p>
        </p:txBody>
      </p:sp>
      <p:pic>
        <p:nvPicPr>
          <p:cNvPr id="8194" name="Picture 2" descr="removed">
            <a:extLst>
              <a:ext uri="{FF2B5EF4-FFF2-40B4-BE49-F238E27FC236}">
                <a16:creationId xmlns:a16="http://schemas.microsoft.com/office/drawing/2014/main" id="{04688452-5C91-45B2-805F-877DE2326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050" y="2713419"/>
            <a:ext cx="5090160" cy="336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4721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</TotalTime>
  <Words>30</Words>
  <Application>Microsoft Office PowerPoint</Application>
  <PresentationFormat>Произвольный</PresentationFormat>
  <Paragraphs>14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 t</dc:creator>
  <cp:lastModifiedBy>Пользователь</cp:lastModifiedBy>
  <cp:revision>4</cp:revision>
  <dcterms:created xsi:type="dcterms:W3CDTF">2023-08-14T13:01:59Z</dcterms:created>
  <dcterms:modified xsi:type="dcterms:W3CDTF">2023-09-19T07:01:35Z</dcterms:modified>
</cp:coreProperties>
</file>