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BE32B7"/>
    <a:srgbClr val="CC0000"/>
    <a:srgbClr val="35EB03"/>
    <a:srgbClr val="00CCFF"/>
    <a:srgbClr val="66FFFF"/>
    <a:srgbClr val="CC00CC"/>
    <a:srgbClr val="FF00FF"/>
    <a:srgbClr val="FF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50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37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67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94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65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79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66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12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59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97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0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40BB9-EA46-4425-AD09-B2C26B5C81B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0C8F5-DEA6-4379-91EC-DB8F18A7A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896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6156176" y="3212976"/>
            <a:ext cx="2016224" cy="12961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8" t="16850" r="2667" b="15595"/>
          <a:stretch/>
        </p:blipFill>
        <p:spPr bwMode="auto">
          <a:xfrm>
            <a:off x="0" y="11906"/>
            <a:ext cx="9144000" cy="684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309319" y="1268760"/>
            <a:ext cx="2736304" cy="1470025"/>
          </a:xfrm>
        </p:spPr>
        <p:txBody>
          <a:bodyPr>
            <a:noAutofit/>
          </a:bodyPr>
          <a:lstStyle/>
          <a:p>
            <a:r>
              <a:rPr lang="kk-KZ" sz="1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</a:t>
            </a:r>
            <a:endParaRPr lang="ru-RU" sz="10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4648" y="3886200"/>
            <a:ext cx="5473736" cy="20810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56176" y="3241432"/>
            <a:ext cx="1828207" cy="1631216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10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СА</a:t>
            </a:r>
            <a:endParaRPr lang="ru-RU" sz="10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AutoShape 5" descr="Разноцветные радужные ладошки - 70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7" descr="Разноцветные радужные ладошки - 70 фото"/>
          <p:cNvSpPr>
            <a:spLocks noChangeAspect="1" noChangeArrowheads="1"/>
          </p:cNvSpPr>
          <p:nvPr/>
        </p:nvSpPr>
        <p:spPr bwMode="auto">
          <a:xfrm>
            <a:off x="207434" y="-102394"/>
            <a:ext cx="397933" cy="22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9" descr="Разноцветные радужные ладошки - 70 фото"/>
          <p:cNvSpPr>
            <a:spLocks noChangeAspect="1" noChangeArrowheads="1"/>
          </p:cNvSpPr>
          <p:nvPr/>
        </p:nvSpPr>
        <p:spPr bwMode="auto">
          <a:xfrm>
            <a:off x="410634" y="11906"/>
            <a:ext cx="397933" cy="22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-7309320" y="3211408"/>
            <a:ext cx="1729961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kk-KZ" sz="10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ОС</a:t>
            </a:r>
            <a:endParaRPr lang="ru-RU" sz="10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7030A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3308881"/>
            <a:ext cx="2074479" cy="1631216"/>
          </a:xfrm>
          <a:prstGeom prst="rect">
            <a:avLst/>
          </a:prstGeom>
          <a:solidFill>
            <a:srgbClr val="FF00FF"/>
          </a:solidFill>
        </p:spPr>
        <p:txBody>
          <a:bodyPr wrap="square">
            <a:spAutoFit/>
          </a:bodyPr>
          <a:lstStyle/>
          <a:p>
            <a:pPr lvl="0" algn="ctr"/>
            <a:r>
              <a:rPr lang="kk-KZ" sz="10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ҰШ</a:t>
            </a:r>
            <a:endParaRPr lang="ru-RU" sz="10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3512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6" t="13849" r="2489" b="1218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50335" y="3455569"/>
            <a:ext cx="1645002" cy="1631216"/>
          </a:xfrm>
          <a:prstGeom prst="rect">
            <a:avLst/>
          </a:prstGeom>
          <a:solidFill>
            <a:srgbClr val="00CC00"/>
          </a:solidFill>
        </p:spPr>
        <p:txBody>
          <a:bodyPr wrap="none">
            <a:spAutoFit/>
          </a:bodyPr>
          <a:lstStyle/>
          <a:p>
            <a:pPr lvl="0" algn="ctr"/>
            <a:r>
              <a:rPr lang="kk-KZ" sz="10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АР</a:t>
            </a:r>
            <a:endParaRPr lang="ru-RU" sz="10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28184" y="3284984"/>
            <a:ext cx="1872208" cy="1631216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lvl="0" algn="ctr"/>
            <a:r>
              <a:rPr lang="kk-KZ" sz="10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ІН</a:t>
            </a:r>
            <a:endParaRPr lang="ru-RU" sz="10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00B0F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237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4" t="13849" r="2754" b="13157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08341" y="3140968"/>
            <a:ext cx="2048959" cy="2092881"/>
          </a:xfrm>
          <a:prstGeom prst="rect">
            <a:avLst/>
          </a:prstGeom>
          <a:solidFill>
            <a:srgbClr val="CC00CC"/>
          </a:solidFill>
        </p:spPr>
        <p:txBody>
          <a:bodyPr wrap="none">
            <a:spAutoFit/>
          </a:bodyPr>
          <a:lstStyle/>
          <a:p>
            <a:pPr lvl="0" algn="ctr"/>
            <a:r>
              <a:rPr lang="kk-KZ" sz="13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НЕ</a:t>
            </a:r>
            <a:endParaRPr lang="ru-RU" sz="13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2996952"/>
            <a:ext cx="2088233" cy="178510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/>
            <a:r>
              <a:rPr lang="kk-KZ" sz="11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CC00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ДО</a:t>
            </a:r>
            <a:endParaRPr lang="ru-RU" sz="11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CC00C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9055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3" t="16437" r="1966" b="1773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70161" y="3249009"/>
            <a:ext cx="2148345" cy="2092881"/>
          </a:xfrm>
          <a:prstGeom prst="rect">
            <a:avLst/>
          </a:prstGeom>
          <a:solidFill>
            <a:srgbClr val="00CCFF"/>
          </a:solidFill>
        </p:spPr>
        <p:txBody>
          <a:bodyPr wrap="none">
            <a:spAutoFit/>
          </a:bodyPr>
          <a:lstStyle/>
          <a:p>
            <a:pPr lvl="0" algn="ctr"/>
            <a:r>
              <a:rPr lang="kk-KZ" sz="13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НУ</a:t>
            </a:r>
            <a:endParaRPr lang="ru-RU" sz="13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59935" y="3284983"/>
            <a:ext cx="2226893" cy="2092881"/>
          </a:xfrm>
          <a:prstGeom prst="rect">
            <a:avLst/>
          </a:prstGeom>
          <a:solidFill>
            <a:srgbClr val="35EB03"/>
          </a:solidFill>
        </p:spPr>
        <p:txBody>
          <a:bodyPr wrap="none">
            <a:spAutoFit/>
          </a:bodyPr>
          <a:lstStyle/>
          <a:p>
            <a:pPr lvl="0" algn="ctr"/>
            <a:r>
              <a:rPr lang="kk-KZ" sz="13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CC00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ҚА</a:t>
            </a:r>
            <a:endParaRPr lang="ru-RU" sz="13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CC00C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334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4" t="16456" r="2754" b="1609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56176" y="3284984"/>
            <a:ext cx="1944216" cy="1631216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kk-KZ" sz="10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ОЛ</a:t>
            </a:r>
            <a:endParaRPr lang="ru-RU" sz="10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00B0F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3916" y="3429000"/>
            <a:ext cx="1887055" cy="1631216"/>
          </a:xfrm>
          <a:prstGeom prst="rect">
            <a:avLst/>
          </a:prstGeom>
          <a:solidFill>
            <a:srgbClr val="CCCC00"/>
          </a:solidFill>
        </p:spPr>
        <p:txBody>
          <a:bodyPr wrap="none">
            <a:spAutoFit/>
          </a:bodyPr>
          <a:lstStyle/>
          <a:p>
            <a:pPr lvl="0" algn="ctr"/>
            <a:r>
              <a:rPr lang="kk-KZ" sz="10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ЫС</a:t>
            </a:r>
            <a:endParaRPr lang="ru-RU" sz="10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100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6" t="16131" r="3373" b="15438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83623" y="3068960"/>
            <a:ext cx="1978426" cy="2092881"/>
          </a:xfrm>
          <a:prstGeom prst="rect">
            <a:avLst/>
          </a:prstGeom>
          <a:solidFill>
            <a:srgbClr val="66FFFF"/>
          </a:solidFill>
        </p:spPr>
        <p:txBody>
          <a:bodyPr wrap="none">
            <a:spAutoFit/>
          </a:bodyPr>
          <a:lstStyle/>
          <a:p>
            <a:pPr lvl="0" algn="ctr"/>
            <a:r>
              <a:rPr lang="kk-KZ" sz="13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CC00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СУ</a:t>
            </a:r>
            <a:endParaRPr lang="ru-RU" sz="13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CC00C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3068960"/>
            <a:ext cx="1944216" cy="2092881"/>
          </a:xfrm>
          <a:prstGeom prst="rect">
            <a:avLst/>
          </a:prstGeom>
          <a:solidFill>
            <a:srgbClr val="FF99FF"/>
          </a:solidFill>
        </p:spPr>
        <p:txBody>
          <a:bodyPr wrap="square">
            <a:spAutoFit/>
          </a:bodyPr>
          <a:lstStyle/>
          <a:p>
            <a:pPr lvl="0" algn="ctr"/>
            <a:r>
              <a:rPr lang="kk-KZ" sz="13000" b="1" dirty="0" smtClean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АТ</a:t>
            </a:r>
            <a:endParaRPr lang="ru-RU" sz="130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0000FF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49287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14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</dc:title>
  <dc:creator>user</dc:creator>
  <cp:lastModifiedBy>user</cp:lastModifiedBy>
  <cp:revision>6</cp:revision>
  <cp:lastPrinted>2023-02-15T12:17:41Z</cp:lastPrinted>
  <dcterms:created xsi:type="dcterms:W3CDTF">2023-02-15T11:44:17Z</dcterms:created>
  <dcterms:modified xsi:type="dcterms:W3CDTF">2023-02-15T12:47:57Z</dcterms:modified>
</cp:coreProperties>
</file>