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3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7-3FDE-4BF7-8058-F0D6FFA187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FF21-A96D-40E9-A446-A3EEDA7E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7-3FDE-4BF7-8058-F0D6FFA187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FF21-A96D-40E9-A446-A3EEDA7E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5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7-3FDE-4BF7-8058-F0D6FFA187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FF21-A96D-40E9-A446-A3EEDA7E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8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7-3FDE-4BF7-8058-F0D6FFA187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FF21-A96D-40E9-A446-A3EEDA7E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7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7-3FDE-4BF7-8058-F0D6FFA187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FF21-A96D-40E9-A446-A3EEDA7E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1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7-3FDE-4BF7-8058-F0D6FFA187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FF21-A96D-40E9-A446-A3EEDA7E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7-3FDE-4BF7-8058-F0D6FFA187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FF21-A96D-40E9-A446-A3EEDA7E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6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7-3FDE-4BF7-8058-F0D6FFA187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FF21-A96D-40E9-A446-A3EEDA7E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7-3FDE-4BF7-8058-F0D6FFA187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FF21-A96D-40E9-A446-A3EEDA7E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0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7-3FDE-4BF7-8058-F0D6FFA187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FF21-A96D-40E9-A446-A3EEDA7E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7-3FDE-4BF7-8058-F0D6FFA187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FF21-A96D-40E9-A446-A3EEDA7E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426F7-3FDE-4BF7-8058-F0D6FFA18767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FF21-A96D-40E9-A446-A3EEDA7E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2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4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408248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137788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291304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372296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764829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Лист A4 (210x297 мм)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nursa</dc:creator>
  <cp:lastModifiedBy>nursa</cp:lastModifiedBy>
  <cp:revision>2</cp:revision>
  <dcterms:created xsi:type="dcterms:W3CDTF">2022-10-14T09:22:55Z</dcterms:created>
  <dcterms:modified xsi:type="dcterms:W3CDTF">2022-10-14T09:59:30Z</dcterms:modified>
</cp:coreProperties>
</file>