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6"/>
  </p:notesMasterIdLst>
  <p:sldIdLst>
    <p:sldId id="258" r:id="rId2"/>
    <p:sldId id="259" r:id="rId3"/>
    <p:sldId id="256" r:id="rId4"/>
    <p:sldId id="257" r:id="rId5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000099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вс 13.03.22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EA602C-0A8C-4FE2-BF0B-8EEC210725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E9EFEB-ED4F-486A-A6EF-07449A9CE4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CE7F682-F74D-462C-BD54-FB9DB3E29F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566070" y="1566067"/>
            <a:ext cx="10691814" cy="755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3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56AE8-4323-4510-9F71-B2CA532A4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57B6BCB-6024-4B8A-9B2E-E9CF3469FF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66067" y="1566067"/>
            <a:ext cx="10691817" cy="7559675"/>
          </a:xfrm>
        </p:spPr>
      </p:pic>
    </p:spTree>
    <p:extLst>
      <p:ext uri="{BB962C8B-B14F-4D97-AF65-F5344CB8AC3E}">
        <p14:creationId xmlns:p14="http://schemas.microsoft.com/office/powerpoint/2010/main" val="160970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DB5A5-00C5-47FA-8E82-5277C373C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9C7A5E-7F2A-4CF6-8995-5C74BFD2F2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32B835-AB14-4450-A135-C40255B751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66069" y="1566068"/>
            <a:ext cx="10691815" cy="755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7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105C3-FFA4-46FD-9995-285461CB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7870D06-1538-425F-A58C-C5FC17FDA9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566067" y="1566068"/>
            <a:ext cx="10691816" cy="7559675"/>
          </a:xfrm>
        </p:spPr>
      </p:pic>
    </p:spTree>
    <p:extLst>
      <p:ext uri="{BB962C8B-B14F-4D97-AF65-F5344CB8AC3E}">
        <p14:creationId xmlns:p14="http://schemas.microsoft.com/office/powerpoint/2010/main" val="3865270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12883</TotalTime>
  <Words>0</Words>
  <Application>Microsoft Office PowerPoint</Application>
  <PresentationFormat>Произвольный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233</cp:revision>
  <cp:lastPrinted>2022-01-21T01:59:32Z</cp:lastPrinted>
  <dcterms:created xsi:type="dcterms:W3CDTF">2017-04-20T05:14:33Z</dcterms:created>
  <dcterms:modified xsi:type="dcterms:W3CDTF">2022-03-13T07:43:41Z</dcterms:modified>
</cp:coreProperties>
</file>