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9" r:id="rId5"/>
    <p:sldId id="263" r:id="rId6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DB09A6-0242-47FF-819A-EB08DE26A120}" v="31" dt="2022-05-03T04:38:02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рина Нурымбетова" userId="f166c9b2d3820d4d" providerId="LiveId" clId="{89DB09A6-0242-47FF-819A-EB08DE26A120}"/>
    <pc:docChg chg="undo custSel addSld delSld modSld sldOrd">
      <pc:chgData name="Ирина Нурымбетова" userId="f166c9b2d3820d4d" providerId="LiveId" clId="{89DB09A6-0242-47FF-819A-EB08DE26A120}" dt="2022-05-03T04:41:26.887" v="2410" actId="20577"/>
      <pc:docMkLst>
        <pc:docMk/>
      </pc:docMkLst>
      <pc:sldChg chg="addSp delSp modSp new mod delAnim modAnim">
        <pc:chgData name="Ирина Нурымбетова" userId="f166c9b2d3820d4d" providerId="LiveId" clId="{89DB09A6-0242-47FF-819A-EB08DE26A120}" dt="2022-05-03T04:36:45.668" v="2030" actId="20577"/>
        <pc:sldMkLst>
          <pc:docMk/>
          <pc:sldMk cId="1960739571" sldId="256"/>
        </pc:sldMkLst>
        <pc:spChg chg="del mod">
          <ac:chgData name="Ирина Нурымбетова" userId="f166c9b2d3820d4d" providerId="LiveId" clId="{89DB09A6-0242-47FF-819A-EB08DE26A120}" dt="2022-04-30T17:35:36.070" v="2" actId="478"/>
          <ac:spMkLst>
            <pc:docMk/>
            <pc:sldMk cId="1960739571" sldId="256"/>
            <ac:spMk id="2" creationId="{CE3DC646-2B0C-4E75-872A-611889896225}"/>
          </ac:spMkLst>
        </pc:spChg>
        <pc:spChg chg="del mod">
          <ac:chgData name="Ирина Нурымбетова" userId="f166c9b2d3820d4d" providerId="LiveId" clId="{89DB09A6-0242-47FF-819A-EB08DE26A120}" dt="2022-04-30T17:35:38.923" v="4" actId="478"/>
          <ac:spMkLst>
            <pc:docMk/>
            <pc:sldMk cId="1960739571" sldId="256"/>
            <ac:spMk id="3" creationId="{D1976690-2764-471D-9554-9A7C2095B6B8}"/>
          </ac:spMkLst>
        </pc:spChg>
        <pc:spChg chg="add mod">
          <ac:chgData name="Ирина Нурымбетова" userId="f166c9b2d3820d4d" providerId="LiveId" clId="{89DB09A6-0242-47FF-819A-EB08DE26A120}" dt="2022-05-03T04:36:45.668" v="2030" actId="20577"/>
          <ac:spMkLst>
            <pc:docMk/>
            <pc:sldMk cId="1960739571" sldId="256"/>
            <ac:spMk id="14" creationId="{ED6ED642-BD8E-451B-B03A-25CDB9C7CBAC}"/>
          </ac:spMkLst>
        </pc:spChg>
        <pc:picChg chg="add del mod">
          <ac:chgData name="Ирина Нурымбетова" userId="f166c9b2d3820d4d" providerId="LiveId" clId="{89DB09A6-0242-47FF-819A-EB08DE26A120}" dt="2022-04-30T17:35:45.014" v="7" actId="478"/>
          <ac:picMkLst>
            <pc:docMk/>
            <pc:sldMk cId="1960739571" sldId="256"/>
            <ac:picMk id="4" creationId="{C87E5914-D68E-4309-9918-F210B589D4DB}"/>
          </ac:picMkLst>
        </pc:picChg>
        <pc:picChg chg="add del mod">
          <ac:chgData name="Ирина Нурымбетова" userId="f166c9b2d3820d4d" providerId="LiveId" clId="{89DB09A6-0242-47FF-819A-EB08DE26A120}" dt="2022-04-30T17:36:04.210" v="10" actId="478"/>
          <ac:picMkLst>
            <pc:docMk/>
            <pc:sldMk cId="1960739571" sldId="256"/>
            <ac:picMk id="5" creationId="{A09B69B4-AC68-4E20-BC87-10060D039F68}"/>
          </ac:picMkLst>
        </pc:picChg>
        <pc:picChg chg="add del mod">
          <ac:chgData name="Ирина Нурымбетова" userId="f166c9b2d3820d4d" providerId="LiveId" clId="{89DB09A6-0242-47FF-819A-EB08DE26A120}" dt="2022-04-30T17:36:25.482" v="14" actId="478"/>
          <ac:picMkLst>
            <pc:docMk/>
            <pc:sldMk cId="1960739571" sldId="256"/>
            <ac:picMk id="7" creationId="{99A1943D-D919-4257-BB49-D94E17B80C77}"/>
          </ac:picMkLst>
        </pc:picChg>
        <pc:picChg chg="add del mod">
          <ac:chgData name="Ирина Нурымбетова" userId="f166c9b2d3820d4d" providerId="LiveId" clId="{89DB09A6-0242-47FF-819A-EB08DE26A120}" dt="2022-04-30T17:36:50.029" v="16" actId="478"/>
          <ac:picMkLst>
            <pc:docMk/>
            <pc:sldMk cId="1960739571" sldId="256"/>
            <ac:picMk id="9" creationId="{238EC69F-99C5-45EF-BA00-12C98744934F}"/>
          </ac:picMkLst>
        </pc:picChg>
        <pc:picChg chg="add del mod">
          <ac:chgData name="Ирина Нурымбетова" userId="f166c9b2d3820d4d" providerId="LiveId" clId="{89DB09A6-0242-47FF-819A-EB08DE26A120}" dt="2022-04-30T17:36:54.437" v="18" actId="478"/>
          <ac:picMkLst>
            <pc:docMk/>
            <pc:sldMk cId="1960739571" sldId="256"/>
            <ac:picMk id="11" creationId="{A29E1541-EF9C-41A2-8DC9-861061FD4C75}"/>
          </ac:picMkLst>
        </pc:picChg>
        <pc:picChg chg="add mod">
          <ac:chgData name="Ирина Нурымбетова" userId="f166c9b2d3820d4d" providerId="LiveId" clId="{89DB09A6-0242-47FF-819A-EB08DE26A120}" dt="2022-04-30T17:37:16.632" v="24" actId="14100"/>
          <ac:picMkLst>
            <pc:docMk/>
            <pc:sldMk cId="1960739571" sldId="256"/>
            <ac:picMk id="13" creationId="{42CF30DD-3727-47A4-9A34-C1C233002D2E}"/>
          </ac:picMkLst>
        </pc:picChg>
      </pc:sldChg>
      <pc:sldChg chg="addSp delSp modSp new del mod ord setBg">
        <pc:chgData name="Ирина Нурымбетова" userId="f166c9b2d3820d4d" providerId="LiveId" clId="{89DB09A6-0242-47FF-819A-EB08DE26A120}" dt="2022-05-01T04:08:19.433" v="1516" actId="2696"/>
        <pc:sldMkLst>
          <pc:docMk/>
          <pc:sldMk cId="2509262304" sldId="257"/>
        </pc:sldMkLst>
        <pc:spChg chg="del mod">
          <ac:chgData name="Ирина Нурымбетова" userId="f166c9b2d3820d4d" providerId="LiveId" clId="{89DB09A6-0242-47FF-819A-EB08DE26A120}" dt="2022-04-30T17:48:26.480" v="292" actId="478"/>
          <ac:spMkLst>
            <pc:docMk/>
            <pc:sldMk cId="2509262304" sldId="257"/>
            <ac:spMk id="2" creationId="{D2D2A5BF-5821-4976-B33A-2478E7EE7D19}"/>
          </ac:spMkLst>
        </pc:spChg>
        <pc:spChg chg="del mod">
          <ac:chgData name="Ирина Нурымбетова" userId="f166c9b2d3820d4d" providerId="LiveId" clId="{89DB09A6-0242-47FF-819A-EB08DE26A120}" dt="2022-04-30T17:48:28.832" v="294" actId="478"/>
          <ac:spMkLst>
            <pc:docMk/>
            <pc:sldMk cId="2509262304" sldId="257"/>
            <ac:spMk id="3" creationId="{8F08CD36-1465-4D6A-A27A-D08139EA297D}"/>
          </ac:spMkLst>
        </pc:spChg>
        <pc:spChg chg="add mod">
          <ac:chgData name="Ирина Нурымбетова" userId="f166c9b2d3820d4d" providerId="LiveId" clId="{89DB09A6-0242-47FF-819A-EB08DE26A120}" dt="2022-05-01T03:57:38.483" v="1163" actId="20577"/>
          <ac:spMkLst>
            <pc:docMk/>
            <pc:sldMk cId="2509262304" sldId="257"/>
            <ac:spMk id="4" creationId="{C5A6BE88-A574-4580-927E-74F340B3704C}"/>
          </ac:spMkLst>
        </pc:spChg>
        <pc:spChg chg="add del mod">
          <ac:chgData name="Ирина Нурымбетова" userId="f166c9b2d3820d4d" providerId="LiveId" clId="{89DB09A6-0242-47FF-819A-EB08DE26A120}" dt="2022-04-30T17:54:16.788" v="313"/>
          <ac:spMkLst>
            <pc:docMk/>
            <pc:sldMk cId="2509262304" sldId="257"/>
            <ac:spMk id="7" creationId="{87F0CE89-F0BF-4296-B5A8-ED5CE8FD7E36}"/>
          </ac:spMkLst>
        </pc:spChg>
        <pc:spChg chg="add del">
          <ac:chgData name="Ирина Нурымбетова" userId="f166c9b2d3820d4d" providerId="LiveId" clId="{89DB09A6-0242-47FF-819A-EB08DE26A120}" dt="2022-04-30T17:52:50.242" v="305" actId="26606"/>
          <ac:spMkLst>
            <pc:docMk/>
            <pc:sldMk cId="2509262304" sldId="257"/>
            <ac:spMk id="11" creationId="{F3060C83-F051-4F0E-ABAD-AA0DFC48B218}"/>
          </ac:spMkLst>
        </pc:spChg>
        <pc:spChg chg="add del">
          <ac:chgData name="Ирина Нурымбетова" userId="f166c9b2d3820d4d" providerId="LiveId" clId="{89DB09A6-0242-47FF-819A-EB08DE26A120}" dt="2022-04-30T17:52:50.242" v="305" actId="26606"/>
          <ac:spMkLst>
            <pc:docMk/>
            <pc:sldMk cId="2509262304" sldId="257"/>
            <ac:spMk id="13" creationId="{83C98ABE-055B-441F-B07E-44F97F083C39}"/>
          </ac:spMkLst>
        </pc:spChg>
        <pc:spChg chg="add del">
          <ac:chgData name="Ирина Нурымбетова" userId="f166c9b2d3820d4d" providerId="LiveId" clId="{89DB09A6-0242-47FF-819A-EB08DE26A120}" dt="2022-04-30T17:52:50.242" v="305" actId="26606"/>
          <ac:spMkLst>
            <pc:docMk/>
            <pc:sldMk cId="2509262304" sldId="257"/>
            <ac:spMk id="15" creationId="{29FDB030-9B49-4CED-8CCD-4D99382388AC}"/>
          </ac:spMkLst>
        </pc:spChg>
        <pc:spChg chg="add del">
          <ac:chgData name="Ирина Нурымбетова" userId="f166c9b2d3820d4d" providerId="LiveId" clId="{89DB09A6-0242-47FF-819A-EB08DE26A120}" dt="2022-04-30T17:52:50.242" v="305" actId="26606"/>
          <ac:spMkLst>
            <pc:docMk/>
            <pc:sldMk cId="2509262304" sldId="257"/>
            <ac:spMk id="17" creationId="{3783CA14-24A1-485C-8B30-D6A5D87987AD}"/>
          </ac:spMkLst>
        </pc:spChg>
        <pc:spChg chg="add del">
          <ac:chgData name="Ирина Нурымбетова" userId="f166c9b2d3820d4d" providerId="LiveId" clId="{89DB09A6-0242-47FF-819A-EB08DE26A120}" dt="2022-04-30T17:52:50.242" v="305" actId="26606"/>
          <ac:spMkLst>
            <pc:docMk/>
            <pc:sldMk cId="2509262304" sldId="257"/>
            <ac:spMk id="19" creationId="{9A97C86A-04D6-40F7-AE84-31AB43E6A846}"/>
          </ac:spMkLst>
        </pc:spChg>
        <pc:spChg chg="add del">
          <ac:chgData name="Ирина Нурымбетова" userId="f166c9b2d3820d4d" providerId="LiveId" clId="{89DB09A6-0242-47FF-819A-EB08DE26A120}" dt="2022-04-30T17:52:50.242" v="305" actId="26606"/>
          <ac:spMkLst>
            <pc:docMk/>
            <pc:sldMk cId="2509262304" sldId="257"/>
            <ac:spMk id="21" creationId="{FF9F2414-84E8-453E-B1F3-389FDE8192D9}"/>
          </ac:spMkLst>
        </pc:spChg>
        <pc:spChg chg="add del">
          <ac:chgData name="Ирина Нурымбетова" userId="f166c9b2d3820d4d" providerId="LiveId" clId="{89DB09A6-0242-47FF-819A-EB08DE26A120}" dt="2022-04-30T17:52:50.242" v="305" actId="26606"/>
          <ac:spMkLst>
            <pc:docMk/>
            <pc:sldMk cId="2509262304" sldId="257"/>
            <ac:spMk id="23" creationId="{3ECA69A1-7536-43AC-85EF-C7106179F5ED}"/>
          </ac:spMkLst>
        </pc:spChg>
        <pc:picChg chg="add del mod">
          <ac:chgData name="Ирина Нурымбетова" userId="f166c9b2d3820d4d" providerId="LiveId" clId="{89DB09A6-0242-47FF-819A-EB08DE26A120}" dt="2022-04-30T17:52:06.318" v="298" actId="478"/>
          <ac:picMkLst>
            <pc:docMk/>
            <pc:sldMk cId="2509262304" sldId="257"/>
            <ac:picMk id="4" creationId="{89AAF421-A02D-4572-A789-2DF981D22809}"/>
          </ac:picMkLst>
        </pc:picChg>
        <pc:picChg chg="add mod">
          <ac:chgData name="Ирина Нурымбетова" userId="f166c9b2d3820d4d" providerId="LiveId" clId="{89DB09A6-0242-47FF-819A-EB08DE26A120}" dt="2022-04-30T17:53:03.247" v="310" actId="14100"/>
          <ac:picMkLst>
            <pc:docMk/>
            <pc:sldMk cId="2509262304" sldId="257"/>
            <ac:picMk id="6" creationId="{2C4AA713-F614-4F43-B570-9AC1B95EFEF5}"/>
          </ac:picMkLst>
        </pc:picChg>
      </pc:sldChg>
      <pc:sldChg chg="addSp delSp modSp new del mod">
        <pc:chgData name="Ирина Нурымбетова" userId="f166c9b2d3820d4d" providerId="LiveId" clId="{89DB09A6-0242-47FF-819A-EB08DE26A120}" dt="2022-04-30T17:57:47.258" v="434" actId="2696"/>
        <pc:sldMkLst>
          <pc:docMk/>
          <pc:sldMk cId="825400781" sldId="258"/>
        </pc:sldMkLst>
        <pc:spChg chg="del mod">
          <ac:chgData name="Ирина Нурымбетова" userId="f166c9b2d3820d4d" providerId="LiveId" clId="{89DB09A6-0242-47FF-819A-EB08DE26A120}" dt="2022-04-30T17:54:26.768" v="317" actId="478"/>
          <ac:spMkLst>
            <pc:docMk/>
            <pc:sldMk cId="825400781" sldId="258"/>
            <ac:spMk id="2" creationId="{9A5F2DA7-37D3-4E86-BF92-28F494C1FA00}"/>
          </ac:spMkLst>
        </pc:spChg>
        <pc:spChg chg="del mod">
          <ac:chgData name="Ирина Нурымбетова" userId="f166c9b2d3820d4d" providerId="LiveId" clId="{89DB09A6-0242-47FF-819A-EB08DE26A120}" dt="2022-04-30T17:54:29.151" v="319" actId="478"/>
          <ac:spMkLst>
            <pc:docMk/>
            <pc:sldMk cId="825400781" sldId="258"/>
            <ac:spMk id="3" creationId="{26656AB6-10DD-4366-8AF4-E6653AE4FCC5}"/>
          </ac:spMkLst>
        </pc:spChg>
        <pc:picChg chg="add mod">
          <ac:chgData name="Ирина Нурымбетова" userId="f166c9b2d3820d4d" providerId="LiveId" clId="{89DB09A6-0242-47FF-819A-EB08DE26A120}" dt="2022-04-30T17:54:37.318" v="321" actId="14100"/>
          <ac:picMkLst>
            <pc:docMk/>
            <pc:sldMk cId="825400781" sldId="258"/>
            <ac:picMk id="4" creationId="{5AFB4CFF-9333-4938-B65D-854801FA2705}"/>
          </ac:picMkLst>
        </pc:picChg>
      </pc:sldChg>
      <pc:sldChg chg="addSp modSp new mod ord">
        <pc:chgData name="Ирина Нурымбетова" userId="f166c9b2d3820d4d" providerId="LiveId" clId="{89DB09A6-0242-47FF-819A-EB08DE26A120}" dt="2022-05-03T04:39:12.376" v="2273" actId="113"/>
        <pc:sldMkLst>
          <pc:docMk/>
          <pc:sldMk cId="2328939031" sldId="259"/>
        </pc:sldMkLst>
        <pc:spChg chg="add mod">
          <ac:chgData name="Ирина Нурымбетова" userId="f166c9b2d3820d4d" providerId="LiveId" clId="{89DB09A6-0242-47FF-819A-EB08DE26A120}" dt="2022-05-03T04:39:12.376" v="2273" actId="113"/>
          <ac:spMkLst>
            <pc:docMk/>
            <pc:sldMk cId="2328939031" sldId="259"/>
            <ac:spMk id="3" creationId="{EDC12BA5-51EC-4E2A-9496-4AD82BD8776E}"/>
          </ac:spMkLst>
        </pc:spChg>
        <pc:picChg chg="add mod modCrop">
          <ac:chgData name="Ирина Нурымбетова" userId="f166c9b2d3820d4d" providerId="LiveId" clId="{89DB09A6-0242-47FF-819A-EB08DE26A120}" dt="2022-04-30T17:55:22.627" v="328" actId="14100"/>
          <ac:picMkLst>
            <pc:docMk/>
            <pc:sldMk cId="2328939031" sldId="259"/>
            <ac:picMk id="2" creationId="{3E7E0721-FCBA-4F30-BC33-5BEED8BEEA89}"/>
          </ac:picMkLst>
        </pc:picChg>
      </pc:sldChg>
      <pc:sldChg chg="addSp delSp modSp new mod ord">
        <pc:chgData name="Ирина Нурымбетова" userId="f166c9b2d3820d4d" providerId="LiveId" clId="{89DB09A6-0242-47FF-819A-EB08DE26A120}" dt="2022-05-03T04:33:53.367" v="1835" actId="20577"/>
        <pc:sldMkLst>
          <pc:docMk/>
          <pc:sldMk cId="2222453839" sldId="260"/>
        </pc:sldMkLst>
        <pc:spChg chg="add mod">
          <ac:chgData name="Ирина Нурымбетова" userId="f166c9b2d3820d4d" providerId="LiveId" clId="{89DB09A6-0242-47FF-819A-EB08DE26A120}" dt="2022-04-30T17:59:26.376" v="467" actId="1076"/>
          <ac:spMkLst>
            <pc:docMk/>
            <pc:sldMk cId="2222453839" sldId="260"/>
            <ac:spMk id="3" creationId="{F41F07D1-6344-40EB-ABCD-A83BE1C0709F}"/>
          </ac:spMkLst>
        </pc:spChg>
        <pc:spChg chg="add del mod">
          <ac:chgData name="Ирина Нурымбетова" userId="f166c9b2d3820d4d" providerId="LiveId" clId="{89DB09A6-0242-47FF-819A-EB08DE26A120}" dt="2022-05-01T03:29:50.235" v="489" actId="478"/>
          <ac:spMkLst>
            <pc:docMk/>
            <pc:sldMk cId="2222453839" sldId="260"/>
            <ac:spMk id="4" creationId="{876E5729-1AFB-4945-8311-ACE7208FFD04}"/>
          </ac:spMkLst>
        </pc:spChg>
        <pc:spChg chg="add del mod">
          <ac:chgData name="Ирина Нурымбетова" userId="f166c9b2d3820d4d" providerId="LiveId" clId="{89DB09A6-0242-47FF-819A-EB08DE26A120}" dt="2022-05-01T03:29:53.616" v="491" actId="478"/>
          <ac:spMkLst>
            <pc:docMk/>
            <pc:sldMk cId="2222453839" sldId="260"/>
            <ac:spMk id="5" creationId="{22F6F1E8-F9CC-47C9-B7B5-7014D775D568}"/>
          </ac:spMkLst>
        </pc:spChg>
        <pc:spChg chg="add del mod">
          <ac:chgData name="Ирина Нурымбетова" userId="f166c9b2d3820d4d" providerId="LiveId" clId="{89DB09A6-0242-47FF-819A-EB08DE26A120}" dt="2022-05-01T03:30:59.421" v="497" actId="478"/>
          <ac:spMkLst>
            <pc:docMk/>
            <pc:sldMk cId="2222453839" sldId="260"/>
            <ac:spMk id="6" creationId="{83598DB2-B5A0-4742-9FDB-D67156FB0FFD}"/>
          </ac:spMkLst>
        </pc:spChg>
        <pc:spChg chg="add del mod">
          <ac:chgData name="Ирина Нурымбетова" userId="f166c9b2d3820d4d" providerId="LiveId" clId="{89DB09A6-0242-47FF-819A-EB08DE26A120}" dt="2022-05-01T03:46:08.441" v="753" actId="478"/>
          <ac:spMkLst>
            <pc:docMk/>
            <pc:sldMk cId="2222453839" sldId="260"/>
            <ac:spMk id="8" creationId="{6E7041BD-F359-4CF3-A66B-EFD6FF72FC7D}"/>
          </ac:spMkLst>
        </pc:spChg>
        <pc:spChg chg="add mod">
          <ac:chgData name="Ирина Нурымбетова" userId="f166c9b2d3820d4d" providerId="LiveId" clId="{89DB09A6-0242-47FF-819A-EB08DE26A120}" dt="2022-05-03T04:33:53.367" v="1835" actId="20577"/>
          <ac:spMkLst>
            <pc:docMk/>
            <pc:sldMk cId="2222453839" sldId="260"/>
            <ac:spMk id="9" creationId="{382D7262-9A34-4DEE-8B26-9E7D6DB2BAD7}"/>
          </ac:spMkLst>
        </pc:spChg>
        <pc:picChg chg="add mod">
          <ac:chgData name="Ирина Нурымбетова" userId="f166c9b2d3820d4d" providerId="LiveId" clId="{89DB09A6-0242-47FF-819A-EB08DE26A120}" dt="2022-04-30T17:58:25.880" v="438" actId="14100"/>
          <ac:picMkLst>
            <pc:docMk/>
            <pc:sldMk cId="2222453839" sldId="260"/>
            <ac:picMk id="2" creationId="{F72C7CFB-4105-4D59-B175-6F90DC460A52}"/>
          </ac:picMkLst>
        </pc:picChg>
      </pc:sldChg>
      <pc:sldChg chg="addSp delSp modSp new del mod">
        <pc:chgData name="Ирина Нурымбетова" userId="f166c9b2d3820d4d" providerId="LiveId" clId="{89DB09A6-0242-47FF-819A-EB08DE26A120}" dt="2022-05-01T04:18:35.047" v="1785" actId="2696"/>
        <pc:sldMkLst>
          <pc:docMk/>
          <pc:sldMk cId="418251273" sldId="261"/>
        </pc:sldMkLst>
        <pc:spChg chg="add mod">
          <ac:chgData name="Ирина Нурымбетова" userId="f166c9b2d3820d4d" providerId="LiveId" clId="{89DB09A6-0242-47FF-819A-EB08DE26A120}" dt="2022-05-01T04:18:11.492" v="1784" actId="1076"/>
          <ac:spMkLst>
            <pc:docMk/>
            <pc:sldMk cId="418251273" sldId="261"/>
            <ac:spMk id="9" creationId="{3DEF1A7C-5375-4A1E-89A6-28E3C7D5DE85}"/>
          </ac:spMkLst>
        </pc:spChg>
        <pc:picChg chg="add del mod">
          <ac:chgData name="Ирина Нурымбетова" userId="f166c9b2d3820d4d" providerId="LiveId" clId="{89DB09A6-0242-47FF-819A-EB08DE26A120}" dt="2022-05-01T03:33:26.551" v="503" actId="478"/>
          <ac:picMkLst>
            <pc:docMk/>
            <pc:sldMk cId="418251273" sldId="261"/>
            <ac:picMk id="2" creationId="{EBEE3E25-1C68-4FF4-8DDF-93CE6B2E8DDE}"/>
          </ac:picMkLst>
        </pc:picChg>
        <pc:picChg chg="add del mod">
          <ac:chgData name="Ирина Нурымбетова" userId="f166c9b2d3820d4d" providerId="LiveId" clId="{89DB09A6-0242-47FF-819A-EB08DE26A120}" dt="2022-05-01T03:34:31.430" v="507" actId="478"/>
          <ac:picMkLst>
            <pc:docMk/>
            <pc:sldMk cId="418251273" sldId="261"/>
            <ac:picMk id="3" creationId="{10474426-7213-43C8-A5CF-ADF6DC195808}"/>
          </ac:picMkLst>
        </pc:picChg>
        <pc:picChg chg="add del mod">
          <ac:chgData name="Ирина Нурымбетова" userId="f166c9b2d3820d4d" providerId="LiveId" clId="{89DB09A6-0242-47FF-819A-EB08DE26A120}" dt="2022-05-01T03:36:41.460" v="515" actId="478"/>
          <ac:picMkLst>
            <pc:docMk/>
            <pc:sldMk cId="418251273" sldId="261"/>
            <ac:picMk id="4" creationId="{5691DCF3-A86F-4AAA-85C5-450D158DAD29}"/>
          </ac:picMkLst>
        </pc:picChg>
        <pc:picChg chg="add del mod">
          <ac:chgData name="Ирина Нурымбетова" userId="f166c9b2d3820d4d" providerId="LiveId" clId="{89DB09A6-0242-47FF-819A-EB08DE26A120}" dt="2022-05-01T03:42:19.523" v="519" actId="478"/>
          <ac:picMkLst>
            <pc:docMk/>
            <pc:sldMk cId="418251273" sldId="261"/>
            <ac:picMk id="5" creationId="{EA382A85-3836-413B-ADE2-FFAFF69C2542}"/>
          </ac:picMkLst>
        </pc:picChg>
        <pc:picChg chg="add del mod">
          <ac:chgData name="Ирина Нурымбетова" userId="f166c9b2d3820d4d" providerId="LiveId" clId="{89DB09A6-0242-47FF-819A-EB08DE26A120}" dt="2022-05-01T03:42:26.464" v="522" actId="478"/>
          <ac:picMkLst>
            <pc:docMk/>
            <pc:sldMk cId="418251273" sldId="261"/>
            <ac:picMk id="6" creationId="{4FC03B0C-53DF-484D-ACAA-9DB5B1C6A9CB}"/>
          </ac:picMkLst>
        </pc:picChg>
        <pc:picChg chg="add mod">
          <ac:chgData name="Ирина Нурымбетова" userId="f166c9b2d3820d4d" providerId="LiveId" clId="{89DB09A6-0242-47FF-819A-EB08DE26A120}" dt="2022-05-01T03:58:35.398" v="1167" actId="14100"/>
          <ac:picMkLst>
            <pc:docMk/>
            <pc:sldMk cId="418251273" sldId="261"/>
            <ac:picMk id="7" creationId="{6B898902-CC7D-4E2B-B63D-BFDE46BC2BA5}"/>
          </ac:picMkLst>
        </pc:picChg>
      </pc:sldChg>
      <pc:sldChg chg="addSp modSp new mod ord">
        <pc:chgData name="Ирина Нурымбетова" userId="f166c9b2d3820d4d" providerId="LiveId" clId="{89DB09A6-0242-47FF-819A-EB08DE26A120}" dt="2022-05-03T04:41:26.887" v="2410" actId="20577"/>
        <pc:sldMkLst>
          <pc:docMk/>
          <pc:sldMk cId="2386177164" sldId="262"/>
        </pc:sldMkLst>
        <pc:spChg chg="add mod">
          <ac:chgData name="Ирина Нурымбетова" userId="f166c9b2d3820d4d" providerId="LiveId" clId="{89DB09A6-0242-47FF-819A-EB08DE26A120}" dt="2022-05-03T04:41:26.887" v="2410" actId="20577"/>
          <ac:spMkLst>
            <pc:docMk/>
            <pc:sldMk cId="2386177164" sldId="262"/>
            <ac:spMk id="4" creationId="{F50B64BF-B023-4C69-BA6E-2870E81F40F5}"/>
          </ac:spMkLst>
        </pc:spChg>
        <pc:picChg chg="add mod">
          <ac:chgData name="Ирина Нурымбетова" userId="f166c9b2d3820d4d" providerId="LiveId" clId="{89DB09A6-0242-47FF-819A-EB08DE26A120}" dt="2022-05-01T04:03:25.612" v="1370" actId="14100"/>
          <ac:picMkLst>
            <pc:docMk/>
            <pc:sldMk cId="2386177164" sldId="262"/>
            <ac:picMk id="2" creationId="{F0E780EC-15FF-405F-9CFE-9F17AEB9861B}"/>
          </ac:picMkLst>
        </pc:picChg>
      </pc:sldChg>
      <pc:sldChg chg="addSp modSp new mod">
        <pc:chgData name="Ирина Нурымбетова" userId="f166c9b2d3820d4d" providerId="LiveId" clId="{89DB09A6-0242-47FF-819A-EB08DE26A120}" dt="2022-05-03T04:40:29.244" v="2409" actId="20577"/>
        <pc:sldMkLst>
          <pc:docMk/>
          <pc:sldMk cId="2395519349" sldId="263"/>
        </pc:sldMkLst>
        <pc:spChg chg="add mod">
          <ac:chgData name="Ирина Нурымбетова" userId="f166c9b2d3820d4d" providerId="LiveId" clId="{89DB09A6-0242-47FF-819A-EB08DE26A120}" dt="2022-05-03T04:40:29.244" v="2409" actId="20577"/>
          <ac:spMkLst>
            <pc:docMk/>
            <pc:sldMk cId="2395519349" sldId="263"/>
            <ac:spMk id="4" creationId="{5125CB49-79E7-4F3E-9DB5-0DADCC63EF6B}"/>
          </ac:spMkLst>
        </pc:spChg>
        <pc:picChg chg="add mod modCrop">
          <ac:chgData name="Ирина Нурымбетова" userId="f166c9b2d3820d4d" providerId="LiveId" clId="{89DB09A6-0242-47FF-819A-EB08DE26A120}" dt="2022-05-01T04:15:40.056" v="1524" actId="14100"/>
          <ac:picMkLst>
            <pc:docMk/>
            <pc:sldMk cId="2395519349" sldId="263"/>
            <ac:picMk id="2" creationId="{7AD5FFE8-CACE-4633-90CE-78F5A2762CA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24AC8-5060-4792-9493-CD2C3FE92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475172-D46E-4D0E-8205-C1ED88024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520FFF-621E-4833-9701-49EEE554A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6C5E-783B-4247-AB1D-2EB3AD1A7839}" type="datetimeFigureOut">
              <a:rPr lang="ru-KZ" smtClean="0"/>
              <a:t>03.05.2022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BDB552-4FCA-4993-9C7F-373FA3A4E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52B951-C504-47FF-BEA6-EAB256171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1B90-630B-4535-BA10-3A2568B649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7388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6E55D-C44E-4B35-86FD-6300E32C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2607F3-71AB-4AAE-82AF-1C4E6B50D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763B9E-7C90-4418-AA23-9F9F17DF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6C5E-783B-4247-AB1D-2EB3AD1A7839}" type="datetimeFigureOut">
              <a:rPr lang="ru-KZ" smtClean="0"/>
              <a:t>03.05.2022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D1D7CC-B1F7-4590-867F-CFB797D73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C5B77D-FE97-4120-84EA-A74B9061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1B90-630B-4535-BA10-3A2568B649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1910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2749B5-C55C-4805-9FC1-D27A79A21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5555D9-603A-4D47-824A-C49326ECA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ECF419-D9ED-4D8B-8314-B97C132D8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6C5E-783B-4247-AB1D-2EB3AD1A7839}" type="datetimeFigureOut">
              <a:rPr lang="ru-KZ" smtClean="0"/>
              <a:t>03.05.2022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483930-54A4-40AE-91CF-DCD37FBB1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ACF11F-30F0-4866-AF61-DC0F8A15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1B90-630B-4535-BA10-3A2568B649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DC500-070A-4E15-82A4-43D386C5E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D39CC9-1847-4FF2-A42A-09BC4D07A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07A9C7-D82F-4FD1-9674-DBD4AB2EE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6C5E-783B-4247-AB1D-2EB3AD1A7839}" type="datetimeFigureOut">
              <a:rPr lang="ru-KZ" smtClean="0"/>
              <a:t>03.05.2022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E40A4-D555-4AFA-8CED-E55A37875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325E88-7FCF-4099-A0BC-2E37562C9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1B90-630B-4535-BA10-3A2568B649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158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F5D3F-38E5-4824-AAB4-6888F81C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A5AB04-C45F-4A73-94D1-83C4C878F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6AE7A6-638B-4D9E-8750-9264252C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6C5E-783B-4247-AB1D-2EB3AD1A7839}" type="datetimeFigureOut">
              <a:rPr lang="ru-KZ" smtClean="0"/>
              <a:t>03.05.2022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1CE99E-CA42-4B07-8C4D-BEA8D4D6F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082014-28C0-4B1F-9DE6-F0FCDF6C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1B90-630B-4535-BA10-3A2568B649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4754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81B4D-4770-4CFE-AF90-AA5388B36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D05C91-91D3-4DC5-9679-78ACB9AD6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A07B70-3D64-4E1A-BA4F-CBC0E6CC7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F9FEF-0B82-4001-8136-256BCD744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6C5E-783B-4247-AB1D-2EB3AD1A7839}" type="datetimeFigureOut">
              <a:rPr lang="ru-KZ" smtClean="0"/>
              <a:t>03.05.2022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D2BE59-5C67-407E-AC18-755979DB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7C78B0-2D60-4D72-B362-473832C0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1B90-630B-4535-BA10-3A2568B649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8092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3F1AE-48C3-4920-963B-A178A12D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E57456-C9A8-4E6E-AFE1-F8AD81A06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5959C6-DA62-4E94-A35A-CA9041283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72A9DC-6BF7-4DC4-BDA3-91AE54A4A5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A03B31-432E-48DF-9E9E-25A301E8DE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41154F-814D-4215-94E6-7A8B591E1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6C5E-783B-4247-AB1D-2EB3AD1A7839}" type="datetimeFigureOut">
              <a:rPr lang="ru-KZ" smtClean="0"/>
              <a:t>03.05.2022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9E1BC7-7E28-48A8-99C7-5BC1CC09A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84774C-9FC4-4216-AA0D-D97E79E5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1B90-630B-4535-BA10-3A2568B649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4578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17CC4-3EB2-4694-A1DA-0091AA529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8C96A08-AB53-4FCD-98FC-B69D8FCEA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6C5E-783B-4247-AB1D-2EB3AD1A7839}" type="datetimeFigureOut">
              <a:rPr lang="ru-KZ" smtClean="0"/>
              <a:t>03.05.2022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4D428B-B7FC-4B39-B15C-C6C850BE2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3A044C-DE07-4866-9993-F06CEEAE7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1B90-630B-4535-BA10-3A2568B649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7592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30432C-7B13-4203-BF4E-3C85A4DB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6C5E-783B-4247-AB1D-2EB3AD1A7839}" type="datetimeFigureOut">
              <a:rPr lang="ru-KZ" smtClean="0"/>
              <a:t>03.05.2022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D031DB-0D07-4D21-BC07-A4B419888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0BCC13-37CB-4FD9-9AF8-23CF6642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1B90-630B-4535-BA10-3A2568B649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48815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C186E-0BB8-4D08-920B-475A802B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BE3AB5-C509-420A-88F9-18EFB2DD2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DA4CF1-D01C-428B-B888-1ED55CDF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5C1861-51AC-427F-BF05-DED7BFF0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6C5E-783B-4247-AB1D-2EB3AD1A7839}" type="datetimeFigureOut">
              <a:rPr lang="ru-KZ" smtClean="0"/>
              <a:t>03.05.2022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E5F1D7-D69B-4BCB-875F-413005A69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6F7E31-07CA-421E-B3DA-69477518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1B90-630B-4535-BA10-3A2568B649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349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FA397-FA34-4993-BD36-C4050D2A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91914D-AA9B-4259-8056-4C7CCF29F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5F9ADB-4F9F-4353-AD87-B51D2390C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112217-017D-4708-A53C-B68C31478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6C5E-783B-4247-AB1D-2EB3AD1A7839}" type="datetimeFigureOut">
              <a:rPr lang="ru-KZ" smtClean="0"/>
              <a:t>03.05.2022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1AB695-B19A-4131-8AEB-F12A2AF96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2F6A21-F356-4759-B478-D01F9890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1B90-630B-4535-BA10-3A2568B649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4919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4D8A9-6BE8-4D8C-96CB-836EAE142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14E3BF-C91C-4C07-BF0F-603EBB800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5EDFA5-DE40-4A6D-BB83-AD7BE884F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26C5E-783B-4247-AB1D-2EB3AD1A7839}" type="datetimeFigureOut">
              <a:rPr lang="ru-KZ" smtClean="0"/>
              <a:t>03.05.2022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C3B599-059F-403F-9B71-EBD8120D7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87693B-75C8-43CA-93D6-69641F566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1B90-630B-4535-BA10-3A2568B649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404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текст, рама картины&#10;&#10;Автоматически созданное описание">
            <a:extLst>
              <a:ext uri="{FF2B5EF4-FFF2-40B4-BE49-F238E27FC236}">
                <a16:creationId xmlns:a16="http://schemas.microsoft.com/office/drawing/2014/main" id="{42CF30DD-3727-47A4-9A34-C1C233002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D6ED642-BD8E-451B-B03A-25CDB9C7CBAC}"/>
              </a:ext>
            </a:extLst>
          </p:cNvPr>
          <p:cNvSpPr txBox="1"/>
          <p:nvPr/>
        </p:nvSpPr>
        <p:spPr>
          <a:xfrm>
            <a:off x="1049312" y="1528997"/>
            <a:ext cx="103132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kk-KZ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Алғыс хат</a:t>
            </a:r>
          </a:p>
          <a:p>
            <a:r>
              <a:rPr lang="kk-KZ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Құрметті ата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ана!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жетелеп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табалдырығын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аттатып,баламен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қуанып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кейде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мұңайып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өткіздіңіз.Тер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төктіңіз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сыныпты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ойдағыдай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аяқтағалы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тұлға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қалыптасуына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үлесіңіз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Сізге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алғысым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шексіз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директоры:                                                 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Е.П.Дуйсенбин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И.Н.Нурымбетова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2022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endParaRPr lang="ru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3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E780EC-15FF-405F-9CFE-9F17AEB98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0B64BF-B023-4C69-BA6E-2870E81F40F5}"/>
              </a:ext>
            </a:extLst>
          </p:cNvPr>
          <p:cNvSpPr txBox="1"/>
          <p:nvPr/>
        </p:nvSpPr>
        <p:spPr>
          <a:xfrm>
            <a:off x="918608" y="978957"/>
            <a:ext cx="10039202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kk-KZ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АЛҒЫС ХАТ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kk-KZ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Құрметті  Аймакова Сауле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Арғынбекқызы!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2021 -2022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оқу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жылындағы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бастауышты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бітіруші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түлектері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4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сынып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оқушылары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Сізге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білім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нәрімен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сусындатып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рухани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тәлім-тәрбие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бергеніңіз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үшін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алғыс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айтады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Мектеп директоры:                                           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Е.П.Дуйсенбин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Сынып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жетекші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                                             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И.Н.Нурымбетова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K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7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2C7CFB-4105-4D59-B175-6F90DC460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1F07D1-6344-40EB-ABCD-A83BE1C0709F}"/>
              </a:ext>
            </a:extLst>
          </p:cNvPr>
          <p:cNvSpPr txBox="1"/>
          <p:nvPr/>
        </p:nvSpPr>
        <p:spPr>
          <a:xfrm>
            <a:off x="4182256" y="1813810"/>
            <a:ext cx="5216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АЛҒЫС ХАТ</a:t>
            </a:r>
            <a:endParaRPr lang="ru-KZ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2D7262-9A34-4DEE-8B26-9E7D6DB2BAD7}"/>
              </a:ext>
            </a:extLst>
          </p:cNvPr>
          <p:cNvSpPr/>
          <p:nvPr/>
        </p:nvSpPr>
        <p:spPr>
          <a:xfrm>
            <a:off x="2248525" y="2583251"/>
            <a:ext cx="7970296" cy="21086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kk-K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Құрметті  Аймакова Сауле Арғынбекқызы!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2021 -2022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жылындағы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бастауышты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бітіруші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түлектері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Сізге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нәрімен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сусындатып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тәлім-тәрбие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бергеніңіз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алғыс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И.Н.Нурымбетова</a:t>
            </a:r>
            <a:endParaRPr lang="ru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5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7E0721-FCBA-4F30-BC33-5BEED8BEEA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79" b="167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C12BA5-51EC-4E2A-9496-4AD82BD8776E}"/>
              </a:ext>
            </a:extLst>
          </p:cNvPr>
          <p:cNvSpPr txBox="1"/>
          <p:nvPr/>
        </p:nvSpPr>
        <p:spPr>
          <a:xfrm>
            <a:off x="1783830" y="2087463"/>
            <a:ext cx="891914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Құрметті 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Сұлтан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Балауса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Медетқызы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табысты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аяқтап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сыныпқа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қадам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басқалы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тұрсың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Оқып-үйренуден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жалықпай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қадам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Сәттілік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серігің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Үлгілі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озат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алғыс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айтамын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директоры:                                           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Е.П.Дуйсенбин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И.Н.Нурымбетова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2021                                       2022 </a:t>
            </a:r>
            <a:endParaRPr lang="ru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3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D5FFE8-CACE-4633-90CE-78F5A2762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79" b="174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25CB49-79E7-4F3E-9DB5-0DADCC63EF6B}"/>
              </a:ext>
            </a:extLst>
          </p:cNvPr>
          <p:cNvSpPr txBox="1"/>
          <p:nvPr/>
        </p:nvSpPr>
        <p:spPr>
          <a:xfrm>
            <a:off x="1628274" y="1493062"/>
            <a:ext cx="893545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Құрметті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Сұлтан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Балауса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Медетқызы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Бастауыш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сыныпты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табысты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аяқтап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жоғары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сыныпқа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қадам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басқалы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тұрсың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Оқып-үйренуден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жалықпай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алға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қадам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баса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бер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Сәттілік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серігің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болсын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Үлгілі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озат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болғаның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үшін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алғыс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айтамын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Мектеп директоры:                                           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Е.П.Дуйсенбин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Сынып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жетекші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                                             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И.Н.Нурымбетова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ж                                                                             </a:t>
            </a:r>
          </a:p>
          <a:p>
            <a:pPr lvl="0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2022ж         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519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300</Words>
  <Application>Microsoft Office PowerPoint</Application>
  <PresentationFormat>Широкоэкранный</PresentationFormat>
  <Paragraphs>47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Нурымбетова</dc:creator>
  <cp:lastModifiedBy>Ирина Нурымбетова</cp:lastModifiedBy>
  <cp:revision>1</cp:revision>
  <dcterms:created xsi:type="dcterms:W3CDTF">2022-04-30T17:34:56Z</dcterms:created>
  <dcterms:modified xsi:type="dcterms:W3CDTF">2022-05-03T04:41:36Z</dcterms:modified>
</cp:coreProperties>
</file>