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4"/>
  </p:notesMasterIdLst>
  <p:sldIdLst>
    <p:sldId id="301" r:id="rId2"/>
    <p:sldId id="302" r:id="rId3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9900"/>
    <a:srgbClr val="66FF66"/>
    <a:srgbClr val="00FF00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5" autoAdjust="0"/>
    <p:restoredTop sz="94660"/>
  </p:normalViewPr>
  <p:slideViewPr>
    <p:cSldViewPr snapToGrid="0">
      <p:cViewPr varScale="1">
        <p:scale>
          <a:sx n="47" d="100"/>
          <a:sy n="47" d="100"/>
        </p:scale>
        <p:origin x="14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сб 10.12.22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218286-B5EB-4484-A1E9-CA50A104D9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-1"/>
            <a:ext cx="5558590" cy="283945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6ACAE45-2DE6-4DE9-8695-439C90FF68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92241"/>
            <a:ext cx="4082549" cy="2839453"/>
          </a:xfrm>
          <a:prstGeom prst="rect">
            <a:avLst/>
          </a:prstGeom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6EE2B6F-32A0-4E38-B690-45570B6DBCEF}"/>
              </a:ext>
            </a:extLst>
          </p:cNvPr>
          <p:cNvSpPr/>
          <p:nvPr/>
        </p:nvSpPr>
        <p:spPr>
          <a:xfrm>
            <a:off x="409074" y="481263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оксиді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74B2B4E-7D82-4F67-987C-F1FFCAACEFF3}"/>
              </a:ext>
            </a:extLst>
          </p:cNvPr>
          <p:cNvSpPr/>
          <p:nvPr/>
        </p:nvSpPr>
        <p:spPr>
          <a:xfrm>
            <a:off x="4860757" y="473240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  O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E7E74D1-5C6D-4C33-9300-40BA0F2341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2747208"/>
            <a:ext cx="5558590" cy="283945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CCAAB1A-A2B4-409F-B390-1345DEC62D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2839451"/>
            <a:ext cx="4082549" cy="2839453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C0D8DE87-ED32-42D1-845A-B5BD48B6FA15}"/>
              </a:ext>
            </a:extLst>
          </p:cNvPr>
          <p:cNvSpPr/>
          <p:nvPr/>
        </p:nvSpPr>
        <p:spPr>
          <a:xfrm>
            <a:off x="409073" y="313623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сульфаты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FDF5634-CEC5-45FF-B818-0119E7E6CCA9}"/>
              </a:ext>
            </a:extLst>
          </p:cNvPr>
          <p:cNvSpPr/>
          <p:nvPr/>
        </p:nvSpPr>
        <p:spPr>
          <a:xfrm>
            <a:off x="4860757" y="3200398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823179C-1788-42BA-A754-19D1D2AA97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0" y="5518236"/>
            <a:ext cx="5558590" cy="283945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33AD7BF-FA96-4A4B-848B-2258CA1D9F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312120" y="5582404"/>
            <a:ext cx="4082549" cy="2839453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5657A52-13ED-4018-9AED-6C1E8F38844B}"/>
              </a:ext>
            </a:extLst>
          </p:cNvPr>
          <p:cNvSpPr/>
          <p:nvPr/>
        </p:nvSpPr>
        <p:spPr>
          <a:xfrm>
            <a:off x="436573" y="593132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гидроксиді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3AE44A39-500C-4A65-8443-17F46AB00B91}"/>
              </a:ext>
            </a:extLst>
          </p:cNvPr>
          <p:cNvSpPr/>
          <p:nvPr/>
        </p:nvSpPr>
        <p:spPr>
          <a:xfrm>
            <a:off x="4860757" y="5932464"/>
            <a:ext cx="2289844" cy="197317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Al(OH)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FD88BAF-E7AD-454E-B49F-A0D14CE6ACAE}"/>
              </a:ext>
            </a:extLst>
          </p:cNvPr>
          <p:cNvSpPr/>
          <p:nvPr/>
        </p:nvSpPr>
        <p:spPr>
          <a:xfrm>
            <a:off x="6408486" y="4106194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9841E88-7367-4864-B431-78987CDCC834}"/>
              </a:ext>
            </a:extLst>
          </p:cNvPr>
          <p:cNvSpPr/>
          <p:nvPr/>
        </p:nvSpPr>
        <p:spPr>
          <a:xfrm>
            <a:off x="5831604" y="1358765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BECD120-8CAE-415C-80C1-18465F08DEAC}"/>
              </a:ext>
            </a:extLst>
          </p:cNvPr>
          <p:cNvSpPr/>
          <p:nvPr/>
        </p:nvSpPr>
        <p:spPr>
          <a:xfrm>
            <a:off x="6587523" y="1358765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976D3BD4-CDAA-430E-A6D6-947691E1D601}"/>
              </a:ext>
            </a:extLst>
          </p:cNvPr>
          <p:cNvSpPr/>
          <p:nvPr/>
        </p:nvSpPr>
        <p:spPr>
          <a:xfrm>
            <a:off x="5388014" y="4074110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7A704F2-E910-4CC6-B7F8-86CF85BF7EDA}"/>
              </a:ext>
            </a:extLst>
          </p:cNvPr>
          <p:cNvSpPr/>
          <p:nvPr/>
        </p:nvSpPr>
        <p:spPr>
          <a:xfrm flipH="1">
            <a:off x="4730771" y="3769820"/>
            <a:ext cx="24604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  (SO ) </a:t>
            </a:r>
            <a:endParaRPr lang="ru-RU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54AB87B-BC07-42A3-B54F-C3CCF69A7BA8}"/>
              </a:ext>
            </a:extLst>
          </p:cNvPr>
          <p:cNvSpPr/>
          <p:nvPr/>
        </p:nvSpPr>
        <p:spPr>
          <a:xfrm>
            <a:off x="6792165" y="4123847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D7393F2-C33E-463D-A277-FB9B84A2BEDA}"/>
              </a:ext>
            </a:extLst>
          </p:cNvPr>
          <p:cNvSpPr/>
          <p:nvPr/>
        </p:nvSpPr>
        <p:spPr>
          <a:xfrm>
            <a:off x="6771891" y="6914200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94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218286-B5EB-4484-A1E9-CA50A104D9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-1"/>
            <a:ext cx="5558590" cy="283945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6ACAE45-2DE6-4DE9-8695-439C90FF68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92241"/>
            <a:ext cx="4082549" cy="2839453"/>
          </a:xfrm>
          <a:prstGeom prst="rect">
            <a:avLst/>
          </a:prstGeom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6EE2B6F-32A0-4E38-B690-45570B6DBCEF}"/>
              </a:ext>
            </a:extLst>
          </p:cNvPr>
          <p:cNvSpPr/>
          <p:nvPr/>
        </p:nvSpPr>
        <p:spPr>
          <a:xfrm>
            <a:off x="409074" y="481263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хлориді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74B2B4E-7D82-4F67-987C-F1FFCAACEFF3}"/>
              </a:ext>
            </a:extLst>
          </p:cNvPr>
          <p:cNvSpPr/>
          <p:nvPr/>
        </p:nvSpPr>
        <p:spPr>
          <a:xfrm>
            <a:off x="4860757" y="473240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AlCl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E7E74D1-5C6D-4C33-9300-40BA0F2341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-1" y="2747208"/>
            <a:ext cx="5558590" cy="283945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CCAAB1A-A2B4-409F-B390-1345DEC62D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284621" y="2839451"/>
            <a:ext cx="4082549" cy="2839453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C0D8DE87-ED32-42D1-845A-B5BD48B6FA15}"/>
              </a:ext>
            </a:extLst>
          </p:cNvPr>
          <p:cNvSpPr/>
          <p:nvPr/>
        </p:nvSpPr>
        <p:spPr>
          <a:xfrm>
            <a:off x="409073" y="313623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нитраты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FDF5634-CEC5-45FF-B818-0119E7E6CCA9}"/>
              </a:ext>
            </a:extLst>
          </p:cNvPr>
          <p:cNvSpPr/>
          <p:nvPr/>
        </p:nvSpPr>
        <p:spPr>
          <a:xfrm>
            <a:off x="4860757" y="3200398"/>
            <a:ext cx="2289844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823179C-1788-42BA-A754-19D1D2AA97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92" r="39773" b="69820"/>
          <a:stretch/>
        </p:blipFill>
        <p:spPr>
          <a:xfrm>
            <a:off x="0" y="5518236"/>
            <a:ext cx="5558590" cy="283945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33AD7BF-FA96-4A4B-848B-2258CA1D9F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599" b="57292" l="31186" r="52343">
                        <a14:foregroundMark x1="32796" y1="31250" x2="39165" y2="33203"/>
                        <a14:foregroundMark x1="31186" y1="30859" x2="32723" y2="32682"/>
                        <a14:foregroundMark x1="51830" y1="31510" x2="51684" y2="43620"/>
                        <a14:foregroundMark x1="32357" y1="55859" x2="36750" y2="55729"/>
                        <a14:foregroundMark x1="36750" y1="55729" x2="39165" y2="56120"/>
                        <a14:foregroundMark x1="52343" y1="57292" x2="51977" y2="48698"/>
                      </a14:backgroundRemoval>
                    </a14:imgEffect>
                  </a14:imgLayer>
                </a14:imgProps>
              </a:ext>
            </a:extLst>
          </a:blip>
          <a:srcRect l="30945" t="29303" r="47535" b="40517"/>
          <a:stretch/>
        </p:blipFill>
        <p:spPr>
          <a:xfrm>
            <a:off x="3312120" y="5582404"/>
            <a:ext cx="4082549" cy="2839453"/>
          </a:xfrm>
          <a:prstGeom prst="rect">
            <a:avLst/>
          </a:prstGeo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5657A52-13ED-4018-9AED-6C1E8F38844B}"/>
              </a:ext>
            </a:extLst>
          </p:cNvPr>
          <p:cNvSpPr/>
          <p:nvPr/>
        </p:nvSpPr>
        <p:spPr>
          <a:xfrm>
            <a:off x="436573" y="5931320"/>
            <a:ext cx="2875547" cy="197317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бромиді</a:t>
            </a:r>
            <a:endParaRPr lang="ru-RU" sz="4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3AE44A39-500C-4A65-8443-17F46AB00B91}"/>
              </a:ext>
            </a:extLst>
          </p:cNvPr>
          <p:cNvSpPr/>
          <p:nvPr/>
        </p:nvSpPr>
        <p:spPr>
          <a:xfrm>
            <a:off x="4860757" y="5932464"/>
            <a:ext cx="2289844" cy="197317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AlBr</a:t>
            </a:r>
            <a:endParaRPr lang="ru-RU" sz="4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FD88BAF-E7AD-454E-B49F-A0D14CE6ACAE}"/>
              </a:ext>
            </a:extLst>
          </p:cNvPr>
          <p:cNvSpPr/>
          <p:nvPr/>
        </p:nvSpPr>
        <p:spPr>
          <a:xfrm>
            <a:off x="6408486" y="4106194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BECD120-8CAE-415C-80C1-18465F08DEAC}"/>
              </a:ext>
            </a:extLst>
          </p:cNvPr>
          <p:cNvSpPr/>
          <p:nvPr/>
        </p:nvSpPr>
        <p:spPr>
          <a:xfrm>
            <a:off x="6587523" y="1358765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7A704F2-E910-4CC6-B7F8-86CF85BF7EDA}"/>
              </a:ext>
            </a:extLst>
          </p:cNvPr>
          <p:cNvSpPr/>
          <p:nvPr/>
        </p:nvSpPr>
        <p:spPr>
          <a:xfrm flipH="1">
            <a:off x="4775444" y="3746102"/>
            <a:ext cx="24604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 (NO ) </a:t>
            </a:r>
            <a:endParaRPr lang="ru-RU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54AB87B-BC07-42A3-B54F-C3CCF69A7BA8}"/>
              </a:ext>
            </a:extLst>
          </p:cNvPr>
          <p:cNvSpPr/>
          <p:nvPr/>
        </p:nvSpPr>
        <p:spPr>
          <a:xfrm>
            <a:off x="6792165" y="4123847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D7393F2-C33E-463D-A277-FB9B84A2BEDA}"/>
              </a:ext>
            </a:extLst>
          </p:cNvPr>
          <p:cNvSpPr/>
          <p:nvPr/>
        </p:nvSpPr>
        <p:spPr>
          <a:xfrm>
            <a:off x="6509263" y="6849147"/>
            <a:ext cx="419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240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14877</TotalTime>
  <Words>38</Words>
  <Application>Microsoft Office PowerPoint</Application>
  <PresentationFormat>Произвольный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280</cp:revision>
  <cp:lastPrinted>2022-01-21T01:59:32Z</cp:lastPrinted>
  <dcterms:created xsi:type="dcterms:W3CDTF">2017-04-20T05:14:33Z</dcterms:created>
  <dcterms:modified xsi:type="dcterms:W3CDTF">2022-12-10T08:57:56Z</dcterms:modified>
</cp:coreProperties>
</file>