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8" r:id="rId5"/>
    <p:sldId id="259" r:id="rId6"/>
    <p:sldId id="257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6" autoAdjust="0"/>
    <p:restoredTop sz="92518" autoAdjust="0"/>
  </p:normalViewPr>
  <p:slideViewPr>
    <p:cSldViewPr snapToGrid="0">
      <p:cViewPr varScale="1">
        <p:scale>
          <a:sx n="64" d="100"/>
          <a:sy n="64" d="100"/>
        </p:scale>
        <p:origin x="876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0C77B-70D0-4403-A568-03DBB775892C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C8C3E-1598-43C0-AC7D-6A7C0B6DF2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329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0C77B-70D0-4403-A568-03DBB775892C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C8C3E-1598-43C0-AC7D-6A7C0B6DF2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796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0C77B-70D0-4403-A568-03DBB775892C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C8C3E-1598-43C0-AC7D-6A7C0B6DF2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793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0C77B-70D0-4403-A568-03DBB775892C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C8C3E-1598-43C0-AC7D-6A7C0B6DF2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31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0C77B-70D0-4403-A568-03DBB775892C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C8C3E-1598-43C0-AC7D-6A7C0B6DF2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342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0C77B-70D0-4403-A568-03DBB775892C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C8C3E-1598-43C0-AC7D-6A7C0B6DF2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103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0C77B-70D0-4403-A568-03DBB775892C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C8C3E-1598-43C0-AC7D-6A7C0B6DF2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115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0C77B-70D0-4403-A568-03DBB775892C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C8C3E-1598-43C0-AC7D-6A7C0B6DF2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657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0C77B-70D0-4403-A568-03DBB775892C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C8C3E-1598-43C0-AC7D-6A7C0B6DF2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511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0C77B-70D0-4403-A568-03DBB775892C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C8C3E-1598-43C0-AC7D-6A7C0B6DF2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258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0C77B-70D0-4403-A568-03DBB775892C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C8C3E-1598-43C0-AC7D-6A7C0B6DF2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521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0C77B-70D0-4403-A568-03DBB775892C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C8C3E-1598-43C0-AC7D-6A7C0B6DF2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076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207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C8AC8037-667D-B84F-B3B8-7D7AD4FDCFA0}"/>
              </a:ext>
            </a:extLst>
          </p:cNvPr>
          <p:cNvSpPr txBox="1">
            <a:spLocks/>
          </p:cNvSpPr>
          <p:nvPr/>
        </p:nvSpPr>
        <p:spPr bwMode="blackWhite">
          <a:xfrm>
            <a:off x="5040939" y="2749906"/>
            <a:ext cx="6025483" cy="67909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274320" tIns="182880" rIns="274320" bIns="182880" rtlCol="0" anchor="ctr" anchorCtr="1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800" b="1" i="1" u="none" strike="noStrike" kern="1200" cap="all" spc="20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ӘДІС</a:t>
            </a:r>
            <a:r>
              <a:rPr lang="kk-KZ" sz="28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-ТӘСІЛДЕР АЛЬБОМЫ</a:t>
            </a:r>
            <a:endParaRPr kumimoji="0" lang="ru-KZ" sz="2800" b="1" i="1" u="none" strike="noStrike" kern="1200" cap="all" spc="20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693" y="848389"/>
            <a:ext cx="3833238" cy="516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04939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97305" y="481264"/>
            <a:ext cx="5342021" cy="58393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6631" y="467923"/>
            <a:ext cx="5342022" cy="585266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3052" y="2129590"/>
            <a:ext cx="4010526" cy="359343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19727" y="1239633"/>
            <a:ext cx="4211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«Құпия хат» әдісі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Вертикальный свиток 13"/>
          <p:cNvSpPr/>
          <p:nvPr/>
        </p:nvSpPr>
        <p:spPr>
          <a:xfrm>
            <a:off x="6266448" y="1756611"/>
            <a:ext cx="5243761" cy="3288632"/>
          </a:xfrm>
          <a:prstGeom prst="vertic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Мақсаты: Оқушылардың қызығушылығын арттыру.Бір тілек,бір сұрақ қою.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1731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05250" cy="688298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7322" y="1507957"/>
            <a:ext cx="3916508" cy="3639764"/>
          </a:xfrm>
          <a:prstGeom prst="rect">
            <a:avLst/>
          </a:prstGeom>
        </p:spPr>
      </p:pic>
      <p:sp>
        <p:nvSpPr>
          <p:cNvPr id="10" name="Блок-схема: перфолента 9"/>
          <p:cNvSpPr/>
          <p:nvPr/>
        </p:nvSpPr>
        <p:spPr>
          <a:xfrm>
            <a:off x="1208061" y="2333229"/>
            <a:ext cx="4459705" cy="1989221"/>
          </a:xfrm>
          <a:prstGeom prst="flowChartPunchedTap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Әріптерден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сөздер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құрастырамыз.Сабақты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бекіту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кезінде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қолданамыз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2928" y="1352680"/>
            <a:ext cx="4894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Адасқан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әріптер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r>
              <a:rPr lang="ru-RU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әдісі</a:t>
            </a:r>
            <a:endParaRPr lang="ru-R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2628" y="365125"/>
            <a:ext cx="536494" cy="635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016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7753" y="-6394"/>
            <a:ext cx="536494" cy="68707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05250" cy="687078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2788"/>
            <a:ext cx="12205250" cy="68835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7753" y="481263"/>
            <a:ext cx="549745" cy="607995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/>
          <a:srcRect l="8134" t="23680" r="43333" b="3859"/>
          <a:stretch/>
        </p:blipFill>
        <p:spPr>
          <a:xfrm>
            <a:off x="978569" y="1973179"/>
            <a:ext cx="4347410" cy="41228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01579" y="906002"/>
            <a:ext cx="39013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«Жеміс ағашы» әдісі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Выноска со стрелкой влево 10"/>
          <p:cNvSpPr/>
          <p:nvPr/>
        </p:nvSpPr>
        <p:spPr>
          <a:xfrm>
            <a:off x="6497052" y="1649753"/>
            <a:ext cx="5069305" cy="3914274"/>
          </a:xfrm>
          <a:prstGeom prst="leftArrowCallout">
            <a:avLst>
              <a:gd name="adj1" fmla="val 46944"/>
              <a:gd name="adj2" fmla="val 50000"/>
              <a:gd name="adj3" fmla="val 21278"/>
              <a:gd name="adj4" fmla="val 77939"/>
            </a:avLst>
          </a:prstGeom>
          <a:solidFill>
            <a:schemeClr val="bg1">
              <a:lumMod val="85000"/>
            </a:schemeClr>
          </a:soli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44589" y="1828799"/>
            <a:ext cx="3577390" cy="344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9148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5250" cy="68707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7752" y="0"/>
            <a:ext cx="536494" cy="707550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205250" cy="688298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7753" y="249660"/>
            <a:ext cx="536494" cy="635867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16154" y="1394329"/>
            <a:ext cx="46610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Сиқырлы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сандық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r>
              <a:rPr lang="ru-RU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әдісі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6075" y="2368445"/>
            <a:ext cx="4160384" cy="3432748"/>
          </a:xfrm>
          <a:prstGeom prst="rect">
            <a:avLst/>
          </a:prstGeom>
        </p:spPr>
      </p:pic>
      <p:sp>
        <p:nvSpPr>
          <p:cNvPr id="8" name="Лента лицом вверх 7"/>
          <p:cNvSpPr/>
          <p:nvPr/>
        </p:nvSpPr>
        <p:spPr>
          <a:xfrm>
            <a:off x="6632534" y="2368445"/>
            <a:ext cx="4841822" cy="2068644"/>
          </a:xfrm>
          <a:prstGeom prst="ribbon2">
            <a:avLst>
              <a:gd name="adj1" fmla="val 27576"/>
              <a:gd name="adj2" fmla="val 6501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err="1">
                <a:solidFill>
                  <a:schemeClr val="tx1"/>
                </a:solidFill>
              </a:rPr>
              <a:t>Оқушыларды</a:t>
            </a:r>
            <a:r>
              <a:rPr lang="ru-RU" sz="2000" b="1" i="1" dirty="0">
                <a:solidFill>
                  <a:schemeClr val="tx1"/>
                </a:solidFill>
              </a:rPr>
              <a:t> </a:t>
            </a:r>
            <a:r>
              <a:rPr lang="ru-RU" sz="2000" b="1" i="1" dirty="0" err="1">
                <a:solidFill>
                  <a:schemeClr val="tx1"/>
                </a:solidFill>
              </a:rPr>
              <a:t>сабақ</a:t>
            </a:r>
            <a:r>
              <a:rPr lang="ru-RU" sz="2000" b="1" i="1" dirty="0">
                <a:solidFill>
                  <a:schemeClr val="tx1"/>
                </a:solidFill>
              </a:rPr>
              <a:t> </a:t>
            </a:r>
            <a:r>
              <a:rPr lang="ru-RU" sz="2000" b="1" i="1" dirty="0" err="1">
                <a:solidFill>
                  <a:schemeClr val="tx1"/>
                </a:solidFill>
              </a:rPr>
              <a:t>соңында</a:t>
            </a:r>
            <a:r>
              <a:rPr lang="ru-RU" sz="2000" b="1" i="1" dirty="0">
                <a:solidFill>
                  <a:schemeClr val="tx1"/>
                </a:solidFill>
              </a:rPr>
              <a:t> </a:t>
            </a:r>
            <a:r>
              <a:rPr lang="ru-RU" sz="2000" b="1" i="1" dirty="0" err="1">
                <a:solidFill>
                  <a:schemeClr val="tx1"/>
                </a:solidFill>
              </a:rPr>
              <a:t>бағалауға</a:t>
            </a:r>
            <a:r>
              <a:rPr lang="ru-RU" sz="2000" b="1" i="1" dirty="0">
                <a:solidFill>
                  <a:schemeClr val="tx1"/>
                </a:solidFill>
              </a:rPr>
              <a:t> </a:t>
            </a:r>
            <a:r>
              <a:rPr lang="ru-RU" sz="2000" b="1" i="1" dirty="0" err="1">
                <a:solidFill>
                  <a:schemeClr val="tx1"/>
                </a:solidFill>
              </a:rPr>
              <a:t>пайдаланады</a:t>
            </a:r>
            <a:r>
              <a:rPr lang="ru-RU" i="1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89862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6027436" y="298331"/>
            <a:ext cx="9967" cy="6176211"/>
          </a:xfrm>
          <a:prstGeom prst="line">
            <a:avLst/>
          </a:prstGeom>
          <a:ln w="3429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017639" y="678426"/>
            <a:ext cx="3436374" cy="29496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мка 11"/>
          <p:cNvSpPr/>
          <p:nvPr/>
        </p:nvSpPr>
        <p:spPr>
          <a:xfrm>
            <a:off x="-13505" y="-29497"/>
            <a:ext cx="12192000" cy="6858000"/>
          </a:xfrm>
          <a:prstGeom prst="frame">
            <a:avLst>
              <a:gd name="adj1" fmla="val 7124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99686" y="1344930"/>
            <a:ext cx="43867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Бірге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ойлаймыз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r>
              <a:rPr lang="ru-RU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әдісі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47" y="2301241"/>
            <a:ext cx="4604791" cy="3398336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7059823" y="1344930"/>
            <a:ext cx="3972938" cy="4051529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Бұл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әдістің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тиімділігі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сыныптағы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елеусіз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оқушыны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сабаққа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таратуда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қолданылады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0400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59</Words>
  <Application>Microsoft Office PowerPoint</Application>
  <PresentationFormat>Широкоэкранный</PresentationFormat>
  <Paragraphs>12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Пәнаралық интеграция негізінде оқушының құзырлылығын қалыптастыру</dc:title>
  <dc:creator>Пользователь</dc:creator>
  <cp:lastModifiedBy>Леново</cp:lastModifiedBy>
  <cp:revision>17</cp:revision>
  <dcterms:created xsi:type="dcterms:W3CDTF">2022-02-25T10:20:44Z</dcterms:created>
  <dcterms:modified xsi:type="dcterms:W3CDTF">2022-02-26T19:27:47Z</dcterms:modified>
</cp:coreProperties>
</file>