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83" r:id="rId2"/>
    <p:sldId id="284" r:id="rId3"/>
    <p:sldId id="286" r:id="rId4"/>
    <p:sldId id="285" r:id="rId5"/>
    <p:sldId id="288" r:id="rId6"/>
    <p:sldId id="287" r:id="rId7"/>
    <p:sldId id="289" r:id="rId8"/>
  </p:sldIdLst>
  <p:sldSz cx="9906000" cy="6858000" type="A4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73" autoAdjust="0"/>
  </p:normalViewPr>
  <p:slideViewPr>
    <p:cSldViewPr>
      <p:cViewPr>
        <p:scale>
          <a:sx n="66" d="100"/>
          <a:sy n="66" d="100"/>
        </p:scale>
        <p:origin x="-1488" y="-37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0588C-1A4B-4DC9-971C-FC9BF3850454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FF9B9-B9FB-4E57-ADAB-7C9877CCD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66714"/>
            <a:ext cx="1671638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1482" y="366714"/>
            <a:ext cx="4849813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7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1480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97305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5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5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7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7" y="273054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7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7400" y="1219200"/>
            <a:ext cx="5715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Мы</a:t>
            </a:r>
            <a:r>
              <a:rPr lang="kk-KZ" sz="138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ң </a:t>
            </a:r>
          </a:p>
          <a:p>
            <a:pPr algn="ctr"/>
            <a:r>
              <a:rPr lang="kk-KZ" sz="138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алғыс!</a:t>
            </a:r>
            <a:endParaRPr lang="ru-RU" sz="138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71600" y="1752600"/>
            <a:ext cx="7086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Анама алғыс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йтамын-өмір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ыйлағаны үшін!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71600" y="1752600"/>
            <a:ext cx="7086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Әкеме алғыс 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айтамын-қорған 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олғаны үшін!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10287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769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71600" y="1676400"/>
            <a:ext cx="7086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Ата - әжеме ақылы мен ыстық алақаны үшін!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71600" y="1752600"/>
            <a:ext cx="7086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Табиғат анаға 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ейірімді күні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үшін 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95400" y="1295400"/>
            <a:ext cx="7239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Тәрбиеші мен мұғалімге тәрбие мен білім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ергені үшін!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ylianova.ru/800/600/https/3.bp.blogspot.com/-gZn1lCRNtoE/WbgKR3pudNI/AAAAAAAAUBU/RT7vtLzatAsqxve_1818SlsNASwMd-aXQCKgBGAs/s1600/8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448800" cy="6858000"/>
          </a:xfrm>
          <a:prstGeom prst="rect">
            <a:avLst/>
          </a:prstGeom>
          <a:noFill/>
        </p:spPr>
      </p:pic>
      <p:pic>
        <p:nvPicPr>
          <p:cNvPr id="1032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952500" y="2781300"/>
            <a:ext cx="5181601" cy="1295401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600700" y="2781300"/>
            <a:ext cx="5181601" cy="12954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95400" y="1752600"/>
            <a:ext cx="7239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Достарыма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далдығы </a:t>
            </a:r>
          </a:p>
          <a:p>
            <a:pPr algn="ctr"/>
            <a:r>
              <a:rPr lang="kk-KZ" sz="6600" b="1" i="1" dirty="0" smtClean="0"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үшін!</a:t>
            </a:r>
            <a:endParaRPr lang="ru-RU" sz="6600" b="1" i="1" dirty="0">
              <a:solidFill>
                <a:srgbClr val="FF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4371</TotalTime>
  <Words>44</Words>
  <Application>Microsoft Office PowerPoint</Application>
  <PresentationFormat>Лист A4 (210x297 мм)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user</cp:lastModifiedBy>
  <cp:revision>78</cp:revision>
  <dcterms:created xsi:type="dcterms:W3CDTF">2017-02-10T15:29:26Z</dcterms:created>
  <dcterms:modified xsi:type="dcterms:W3CDTF">2023-02-13T18:18:18Z</dcterms:modified>
</cp:coreProperties>
</file>