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type="screen4x3" cy="9144000" cx="6858000"/>
  <p:notesSz cx="6888163" cy="100203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52" y="7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6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4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5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6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0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1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7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6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7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8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9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8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4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59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4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5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8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4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55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5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1561-E742-4FDA-9A7D-7C1556C2083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6987-2BDD-4F55-800D-007AB4D070F0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44000" r="-44000"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357166" y="2071670"/>
            <a:ext cx="5986484" cy="3000396"/>
          </a:xfrm>
        </p:spPr>
        <p:txBody>
          <a:bodyPr>
            <a:noAutofit/>
          </a:bodyPr>
          <a:p>
            <a:r>
              <a:rPr b="1" dirty="0" sz="6000" lang="ru-RU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rial Unicode MS" pitchFamily="34" charset="-128"/>
              </a:rPr>
              <a:t>«</a:t>
            </a:r>
            <a:r>
              <a:rPr b="1" dirty="0" sz="6000" lang="ru-RU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rial Unicode MS" pitchFamily="34" charset="-128"/>
              </a:rPr>
              <a:t>Шыбынды</a:t>
            </a:r>
            <a:r>
              <a:rPr b="1" dirty="0" sz="6000" lang="ru-RU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rial Unicode MS" pitchFamily="34" charset="-128"/>
              </a:rPr>
              <a:t> </a:t>
            </a:r>
            <a:r>
              <a:rPr b="1" dirty="0" sz="6000" lang="kk-KZ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rial Unicode MS" pitchFamily="34" charset="-128"/>
              </a:rPr>
              <a:t>ұру” </a:t>
            </a:r>
            <a:br>
              <a:rPr b="1" dirty="0" sz="6000" lang="kk-KZ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rial Unicode MS" pitchFamily="34" charset="-128"/>
              </a:rPr>
            </a:br>
            <a:r>
              <a:rPr b="1" dirty="0" sz="6000" lang="kk-KZ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rial Unicode MS" pitchFamily="34" charset="-128"/>
              </a:rPr>
              <a:t>ойыны.</a:t>
            </a:r>
            <a:br>
              <a:rPr b="1" dirty="0" sz="6000" lang="kk-KZ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rial Unicode MS" pitchFamily="34" charset="-128"/>
              </a:rPr>
            </a:br>
            <a:endParaRPr b="1" dirty="0" sz="6000" lang="ru-RU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typeface="Malgun Gothic" pitchFamily="34" charset="-127"/>
              <a:ea typeface="Malgun Gothic" pitchFamily="34" charset="-127"/>
              <a:cs typeface="Arial Unicode MS" pitchFamily="34" charset="-128"/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pic>
        <p:nvPicPr>
          <p:cNvPr id="2097184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143372"/>
            <a:ext cx="3429000" cy="3714776"/>
          </a:xfrm>
          <a:prstGeom prst="rect"/>
          <a:noFill/>
        </p:spPr>
      </p:pic>
      <p:pic>
        <p:nvPicPr>
          <p:cNvPr id="2097185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357158"/>
            <a:ext cx="3429000" cy="3500462"/>
          </a:xfrm>
          <a:prstGeom prst="rect"/>
          <a:noFill/>
        </p:spPr>
      </p:pic>
      <p:pic>
        <p:nvPicPr>
          <p:cNvPr id="2097186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2852" y="285720"/>
            <a:ext cx="3429000" cy="3500462"/>
          </a:xfrm>
          <a:prstGeom prst="rect"/>
          <a:noFill/>
        </p:spPr>
      </p:pic>
      <p:sp>
        <p:nvSpPr>
          <p:cNvPr id="1048627" name="Заголовок 1"/>
          <p:cNvSpPr txBox="1"/>
          <p:nvPr/>
        </p:nvSpPr>
        <p:spPr>
          <a:xfrm>
            <a:off x="1000108" y="1357290"/>
            <a:ext cx="1571636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48628" name="Заголовок 1"/>
          <p:cNvSpPr txBox="1"/>
          <p:nvPr/>
        </p:nvSpPr>
        <p:spPr>
          <a:xfrm flipH="1">
            <a:off x="4286256" y="1214414"/>
            <a:ext cx="1857388" cy="200978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48629" name="Заголовок 1"/>
          <p:cNvSpPr txBox="1"/>
          <p:nvPr/>
        </p:nvSpPr>
        <p:spPr>
          <a:xfrm>
            <a:off x="928670" y="4572000"/>
            <a:ext cx="1643074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48630" name="Заголовок 1"/>
          <p:cNvSpPr txBox="1"/>
          <p:nvPr/>
        </p:nvSpPr>
        <p:spPr>
          <a:xfrm>
            <a:off x="4357694" y="4724400"/>
            <a:ext cx="1571636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pic>
        <p:nvPicPr>
          <p:cNvPr id="2097188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143372"/>
            <a:ext cx="3429000" cy="3714776"/>
          </a:xfrm>
          <a:prstGeom prst="rect"/>
          <a:noFill/>
        </p:spPr>
      </p:pic>
      <p:pic>
        <p:nvPicPr>
          <p:cNvPr id="2097189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357158"/>
            <a:ext cx="3429000" cy="3500462"/>
          </a:xfrm>
          <a:prstGeom prst="rect"/>
          <a:noFill/>
        </p:spPr>
      </p:pic>
      <p:pic>
        <p:nvPicPr>
          <p:cNvPr id="2097190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2852" y="285720"/>
            <a:ext cx="3429000" cy="3500462"/>
          </a:xfrm>
          <a:prstGeom prst="rect"/>
          <a:noFill/>
        </p:spPr>
      </p:pic>
      <p:sp>
        <p:nvSpPr>
          <p:cNvPr id="1048631" name="Заголовок 1"/>
          <p:cNvSpPr txBox="1"/>
          <p:nvPr/>
        </p:nvSpPr>
        <p:spPr>
          <a:xfrm>
            <a:off x="1000108" y="1357290"/>
            <a:ext cx="1571636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һ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48632" name="Заголовок 1"/>
          <p:cNvSpPr txBox="1"/>
          <p:nvPr/>
        </p:nvSpPr>
        <p:spPr>
          <a:xfrm flipH="1">
            <a:off x="4286256" y="1214414"/>
            <a:ext cx="1857388" cy="200978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48633" name="Заголовок 1"/>
          <p:cNvSpPr txBox="1"/>
          <p:nvPr/>
        </p:nvSpPr>
        <p:spPr>
          <a:xfrm>
            <a:off x="928670" y="4572000"/>
            <a:ext cx="1643074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48634" name="Заголовок 1"/>
          <p:cNvSpPr txBox="1"/>
          <p:nvPr/>
        </p:nvSpPr>
        <p:spPr>
          <a:xfrm>
            <a:off x="4500570" y="5214942"/>
            <a:ext cx="1357322" cy="178595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357158"/>
            <a:ext cx="3429000" cy="3500462"/>
          </a:xfrm>
          <a:prstGeom prst="rect"/>
          <a:noFill/>
        </p:spPr>
      </p:pic>
      <p:pic>
        <p:nvPicPr>
          <p:cNvPr id="2097192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2852" y="285720"/>
            <a:ext cx="3429000" cy="3500462"/>
          </a:xfrm>
          <a:prstGeom prst="rect"/>
          <a:noFill/>
        </p:spPr>
      </p:pic>
      <p:sp>
        <p:nvSpPr>
          <p:cNvPr id="1048635" name="Заголовок 1"/>
          <p:cNvSpPr txBox="1"/>
          <p:nvPr/>
        </p:nvSpPr>
        <p:spPr>
          <a:xfrm>
            <a:off x="1000108" y="1357290"/>
            <a:ext cx="1785950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AutoShape 2" descr="https://deksgroup.com/media/shop/ec/64/product-Na-etoy-khlopushke-logotip-napechataem-poseredine_ec64fbecb97da0811b558a93acd6f1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93" name="Picture 3" descr="C:\Users\Нурдаулет\Documents\эцп мико 2_files\хлопуш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74330" y="1571604"/>
            <a:ext cx="5840751" cy="6287300"/>
          </a:xfrm>
          <a:prstGeom prst="rect"/>
          <a:noFill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ctrTitle"/>
          </p:nvPr>
        </p:nvSpPr>
        <p:spPr>
          <a:xfrm>
            <a:off x="514350" y="928663"/>
            <a:ext cx="5829300" cy="1214446"/>
          </a:xfrm>
        </p:spPr>
        <p:txBody>
          <a:bodyPr>
            <a:noAutofit/>
          </a:bodyPr>
          <a:p>
            <a:r>
              <a:rPr b="1" dirty="0" sz="3200"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 ойында сізге керек құрал, маса ұрғыш (хлопушка)</a:t>
            </a:r>
            <a:endParaRPr b="1" dirty="0" sz="3200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8" y="2143108"/>
            <a:ext cx="6572272" cy="2643206"/>
          </a:xfrm>
        </p:spPr>
        <p:txBody>
          <a:bodyPr>
            <a:noAutofit/>
          </a:bodyPr>
          <a:p>
            <a:r>
              <a:rPr b="1" dirty="0" sz="2000" lang="kk-KZ" smtClean="0">
                <a:solidFill>
                  <a:srgbClr val="002060"/>
                </a:solidFill>
              </a:rPr>
              <a:t>Бірінші әдіс:</a:t>
            </a:r>
          </a:p>
          <a:p>
            <a:r>
              <a:rPr b="1" dirty="0" sz="2000" lang="kk-KZ" smtClean="0">
                <a:solidFill>
                  <a:srgbClr val="002060"/>
                </a:solidFill>
              </a:rPr>
              <a:t>“Әріптерді көрсет” ойыны                                                                      Шарты: </a:t>
            </a:r>
            <a:r>
              <a:rPr dirty="0" sz="2000" lang="kk-KZ" smtClean="0">
                <a:solidFill>
                  <a:srgbClr val="002060"/>
                </a:solidFill>
              </a:rPr>
              <a:t>Тәрбиеші әріптерді атайды, ойынға шыққан бала сол әріпті маса ұрғышпен ұрып отырады.</a:t>
            </a:r>
          </a:p>
          <a:p>
            <a:r>
              <a:rPr b="1" dirty="0" sz="2000" lang="kk-KZ" smtClean="0">
                <a:solidFill>
                  <a:srgbClr val="002060"/>
                </a:solidFill>
              </a:rPr>
              <a:t>Екінші әдіс:                                                                                        “Кім жылдам” ойыны                                                              Шарты:</a:t>
            </a:r>
            <a:r>
              <a:rPr dirty="0" sz="2000" lang="kk-KZ" smtClean="0">
                <a:solidFill>
                  <a:srgbClr val="002060"/>
                </a:solidFill>
              </a:rPr>
              <a:t> Ойынға екі баланы шығарып жарыстыру. </a:t>
            </a:r>
          </a:p>
          <a:p>
            <a:r>
              <a:rPr b="1" dirty="0" sz="2000" lang="kk-KZ" smtClean="0">
                <a:solidFill>
                  <a:srgbClr val="002060"/>
                </a:solidFill>
              </a:rPr>
              <a:t>Үшінші әдіс                                                                                   “Көрсет ажырат”ойыны</a:t>
            </a:r>
          </a:p>
          <a:p>
            <a:r>
              <a:rPr b="1" dirty="0" sz="2000" lang="kk-KZ" smtClean="0">
                <a:solidFill>
                  <a:srgbClr val="002060"/>
                </a:solidFill>
              </a:rPr>
              <a:t>Шарты:</a:t>
            </a:r>
            <a:r>
              <a:rPr dirty="0" sz="2000" lang="kk-KZ" smtClean="0">
                <a:solidFill>
                  <a:srgbClr val="002060"/>
                </a:solidFill>
              </a:rPr>
              <a:t> тәрбиешінің тапсырмасы бойынша дауысты,дауыссыз дыбыстарды көрсету</a:t>
            </a:r>
            <a:endParaRPr dirty="0" sz="2000"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52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710233" y="0"/>
            <a:ext cx="3147767" cy="3214711"/>
          </a:xfrm>
          <a:prstGeom prst="rect"/>
          <a:noFill/>
        </p:spPr>
      </p:pic>
      <p:sp>
        <p:nvSpPr>
          <p:cNvPr id="1048588" name="Заголовок 1"/>
          <p:cNvSpPr txBox="1"/>
          <p:nvPr/>
        </p:nvSpPr>
        <p:spPr>
          <a:xfrm>
            <a:off x="4500570" y="1142977"/>
            <a:ext cx="1571636" cy="135732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ru-RU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</a:p>
        </p:txBody>
      </p:sp>
      <p:pic>
        <p:nvPicPr>
          <p:cNvPr id="2097153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0"/>
            <a:ext cx="3500462" cy="3111511"/>
          </a:xfrm>
          <a:prstGeom prst="rect"/>
          <a:noFill/>
        </p:spPr>
      </p:pic>
      <p:sp>
        <p:nvSpPr>
          <p:cNvPr id="1048589" name="Заголовок 1"/>
          <p:cNvSpPr txBox="1"/>
          <p:nvPr/>
        </p:nvSpPr>
        <p:spPr>
          <a:xfrm>
            <a:off x="910810" y="2203432"/>
            <a:ext cx="1125149" cy="844557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590" name="Заголовок 1"/>
          <p:cNvSpPr txBox="1"/>
          <p:nvPr/>
        </p:nvSpPr>
        <p:spPr>
          <a:xfrm>
            <a:off x="928670" y="1142977"/>
            <a:ext cx="1785950" cy="1285884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Ә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97154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0" y="3714744"/>
            <a:ext cx="3429000" cy="3428991"/>
          </a:xfrm>
          <a:prstGeom prst="rect"/>
          <a:noFill/>
        </p:spPr>
      </p:pic>
      <p:pic>
        <p:nvPicPr>
          <p:cNvPr id="2097155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500438" y="3643306"/>
            <a:ext cx="3357562" cy="3428991"/>
          </a:xfrm>
          <a:prstGeom prst="rect"/>
          <a:noFill/>
        </p:spPr>
      </p:pic>
      <p:sp>
        <p:nvSpPr>
          <p:cNvPr id="1048591" name="Заголовок 1"/>
          <p:cNvSpPr txBox="1"/>
          <p:nvPr/>
        </p:nvSpPr>
        <p:spPr>
          <a:xfrm>
            <a:off x="1071546" y="4857752"/>
            <a:ext cx="1285884" cy="142876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Ы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592" name="Заголовок 1"/>
          <p:cNvSpPr txBox="1"/>
          <p:nvPr/>
        </p:nvSpPr>
        <p:spPr>
          <a:xfrm>
            <a:off x="4500570" y="4714876"/>
            <a:ext cx="1357322" cy="172403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071934"/>
            <a:ext cx="3429000" cy="3428991"/>
          </a:xfrm>
          <a:prstGeom prst="rect"/>
          <a:noFill/>
        </p:spPr>
      </p:pic>
      <p:pic>
        <p:nvPicPr>
          <p:cNvPr id="2097157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-142900" y="285720"/>
            <a:ext cx="3714776" cy="3571867"/>
          </a:xfrm>
          <a:prstGeom prst="rect"/>
          <a:noFill/>
        </p:spPr>
      </p:pic>
      <p:pic>
        <p:nvPicPr>
          <p:cNvPr id="2097158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500437" y="357158"/>
            <a:ext cx="3357563" cy="3643305"/>
          </a:xfrm>
          <a:prstGeom prst="rect"/>
          <a:noFill/>
        </p:spPr>
      </p:pic>
      <p:pic>
        <p:nvPicPr>
          <p:cNvPr id="2097159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sp>
        <p:nvSpPr>
          <p:cNvPr id="1048596" name="Заголовок 1"/>
          <p:cNvSpPr txBox="1"/>
          <p:nvPr/>
        </p:nvSpPr>
        <p:spPr>
          <a:xfrm>
            <a:off x="714356" y="4857752"/>
            <a:ext cx="1928826" cy="178595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597" name="Заголовок 1"/>
          <p:cNvSpPr txBox="1"/>
          <p:nvPr/>
        </p:nvSpPr>
        <p:spPr>
          <a:xfrm>
            <a:off x="1223946" y="1785918"/>
            <a:ext cx="1285884" cy="114300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598" name="Заголовок 1"/>
          <p:cNvSpPr txBox="1"/>
          <p:nvPr/>
        </p:nvSpPr>
        <p:spPr>
          <a:xfrm>
            <a:off x="928670" y="1571604"/>
            <a:ext cx="1643074" cy="150019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Ё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599" name="Заголовок 1"/>
          <p:cNvSpPr txBox="1"/>
          <p:nvPr/>
        </p:nvSpPr>
        <p:spPr>
          <a:xfrm>
            <a:off x="4643446" y="5010152"/>
            <a:ext cx="1071570" cy="141923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Ө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00" name="Заголовок 1"/>
          <p:cNvSpPr txBox="1"/>
          <p:nvPr/>
        </p:nvSpPr>
        <p:spPr>
          <a:xfrm>
            <a:off x="4357694" y="1571604"/>
            <a:ext cx="1785950" cy="165259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071934"/>
            <a:ext cx="3429000" cy="3428991"/>
          </a:xfrm>
          <a:prstGeom prst="rect"/>
          <a:noFill/>
        </p:spPr>
      </p:pic>
      <p:pic>
        <p:nvPicPr>
          <p:cNvPr id="2097161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-142900" y="285720"/>
            <a:ext cx="3714776" cy="3571867"/>
          </a:xfrm>
          <a:prstGeom prst="rect"/>
          <a:noFill/>
        </p:spPr>
      </p:pic>
      <p:pic>
        <p:nvPicPr>
          <p:cNvPr id="2097162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500437" y="357158"/>
            <a:ext cx="3357563" cy="3643305"/>
          </a:xfrm>
          <a:prstGeom prst="rect"/>
          <a:noFill/>
        </p:spPr>
      </p:pic>
      <p:pic>
        <p:nvPicPr>
          <p:cNvPr id="2097163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sp>
        <p:nvSpPr>
          <p:cNvPr id="1048601" name="Заголовок 1"/>
          <p:cNvSpPr txBox="1"/>
          <p:nvPr/>
        </p:nvSpPr>
        <p:spPr>
          <a:xfrm>
            <a:off x="714356" y="4857752"/>
            <a:ext cx="2071702" cy="1643074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02" name="Заголовок 1"/>
          <p:cNvSpPr txBox="1"/>
          <p:nvPr/>
        </p:nvSpPr>
        <p:spPr>
          <a:xfrm>
            <a:off x="1223946" y="1785918"/>
            <a:ext cx="1285884" cy="114300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03" name="Заголовок 1"/>
          <p:cNvSpPr txBox="1"/>
          <p:nvPr/>
        </p:nvSpPr>
        <p:spPr>
          <a:xfrm>
            <a:off x="1071546" y="1285852"/>
            <a:ext cx="1500198" cy="178595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Ұ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04" name="Заголовок 1"/>
          <p:cNvSpPr txBox="1"/>
          <p:nvPr/>
        </p:nvSpPr>
        <p:spPr>
          <a:xfrm>
            <a:off x="4500570" y="5010152"/>
            <a:ext cx="1357322" cy="163355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Э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05" name="Заголовок 1"/>
          <p:cNvSpPr txBox="1"/>
          <p:nvPr/>
        </p:nvSpPr>
        <p:spPr>
          <a:xfrm>
            <a:off x="4357694" y="928662"/>
            <a:ext cx="1643074" cy="228601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Ү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42900" y="285720"/>
            <a:ext cx="3714776" cy="3571867"/>
          </a:xfrm>
          <a:prstGeom prst="rect"/>
          <a:noFill/>
        </p:spPr>
      </p:pic>
      <p:pic>
        <p:nvPicPr>
          <p:cNvPr id="2097165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500437" y="357158"/>
            <a:ext cx="3357563" cy="3643305"/>
          </a:xfrm>
          <a:prstGeom prst="rect"/>
          <a:noFill/>
        </p:spPr>
      </p:pic>
      <p:sp>
        <p:nvSpPr>
          <p:cNvPr id="1048606" name="Заголовок 1"/>
          <p:cNvSpPr txBox="1"/>
          <p:nvPr/>
        </p:nvSpPr>
        <p:spPr>
          <a:xfrm>
            <a:off x="1223946" y="1785918"/>
            <a:ext cx="1285884" cy="114300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07" name="Заголовок 1"/>
          <p:cNvSpPr txBox="1"/>
          <p:nvPr/>
        </p:nvSpPr>
        <p:spPr>
          <a:xfrm>
            <a:off x="1142984" y="1357290"/>
            <a:ext cx="1357322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08" name="Заголовок 1"/>
          <p:cNvSpPr txBox="1"/>
          <p:nvPr/>
        </p:nvSpPr>
        <p:spPr>
          <a:xfrm>
            <a:off x="4357694" y="928662"/>
            <a:ext cx="1785950" cy="228601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Я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97166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571612" y="4286247"/>
            <a:ext cx="3500462" cy="3365797"/>
          </a:xfrm>
          <a:prstGeom prst="rect"/>
          <a:noFill/>
        </p:spPr>
      </p:pic>
      <p:sp>
        <p:nvSpPr>
          <p:cNvPr id="1048609" name="Заголовок 1"/>
          <p:cNvSpPr txBox="1"/>
          <p:nvPr/>
        </p:nvSpPr>
        <p:spPr>
          <a:xfrm>
            <a:off x="1295384" y="1509690"/>
            <a:ext cx="1357322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0" name="Заголовок 1"/>
          <p:cNvSpPr txBox="1"/>
          <p:nvPr/>
        </p:nvSpPr>
        <p:spPr>
          <a:xfrm>
            <a:off x="2928934" y="5357818"/>
            <a:ext cx="1000132" cy="1285884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pic>
        <p:nvPicPr>
          <p:cNvPr id="2097168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143372"/>
            <a:ext cx="3429000" cy="3714776"/>
          </a:xfrm>
          <a:prstGeom prst="rect"/>
          <a:noFill/>
        </p:spPr>
      </p:pic>
      <p:pic>
        <p:nvPicPr>
          <p:cNvPr id="2097169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357158"/>
            <a:ext cx="3429000" cy="3500462"/>
          </a:xfrm>
          <a:prstGeom prst="rect"/>
          <a:noFill/>
        </p:spPr>
      </p:pic>
      <p:pic>
        <p:nvPicPr>
          <p:cNvPr id="2097170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2852" y="285720"/>
            <a:ext cx="3429000" cy="3500462"/>
          </a:xfrm>
          <a:prstGeom prst="rect"/>
          <a:noFill/>
        </p:spPr>
      </p:pic>
      <p:sp>
        <p:nvSpPr>
          <p:cNvPr id="1048611" name="Заголовок 1"/>
          <p:cNvSpPr txBox="1"/>
          <p:nvPr/>
        </p:nvSpPr>
        <p:spPr>
          <a:xfrm>
            <a:off x="1000108" y="1357290"/>
            <a:ext cx="1571636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2" name="Заголовок 1"/>
          <p:cNvSpPr txBox="1"/>
          <p:nvPr/>
        </p:nvSpPr>
        <p:spPr>
          <a:xfrm flipH="1">
            <a:off x="4286256" y="1214414"/>
            <a:ext cx="1857388" cy="200978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3" name="Заголовок 1"/>
          <p:cNvSpPr txBox="1"/>
          <p:nvPr/>
        </p:nvSpPr>
        <p:spPr>
          <a:xfrm>
            <a:off x="928670" y="4572000"/>
            <a:ext cx="1643074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4" name="Заголовок 1"/>
          <p:cNvSpPr txBox="1"/>
          <p:nvPr/>
        </p:nvSpPr>
        <p:spPr>
          <a:xfrm>
            <a:off x="4357694" y="4724400"/>
            <a:ext cx="1571636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Ғ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pic>
        <p:nvPicPr>
          <p:cNvPr id="2097172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143372"/>
            <a:ext cx="3429000" cy="3714776"/>
          </a:xfrm>
          <a:prstGeom prst="rect"/>
          <a:noFill/>
        </p:spPr>
      </p:pic>
      <p:pic>
        <p:nvPicPr>
          <p:cNvPr id="2097173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357158"/>
            <a:ext cx="3429000" cy="3500462"/>
          </a:xfrm>
          <a:prstGeom prst="rect"/>
          <a:noFill/>
        </p:spPr>
      </p:pic>
      <p:pic>
        <p:nvPicPr>
          <p:cNvPr id="2097174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2852" y="285720"/>
            <a:ext cx="3429000" cy="3500462"/>
          </a:xfrm>
          <a:prstGeom prst="rect"/>
          <a:noFill/>
        </p:spPr>
      </p:pic>
      <p:sp>
        <p:nvSpPr>
          <p:cNvPr id="1048615" name="Заголовок 1"/>
          <p:cNvSpPr txBox="1"/>
          <p:nvPr/>
        </p:nvSpPr>
        <p:spPr>
          <a:xfrm>
            <a:off x="1000108" y="1357290"/>
            <a:ext cx="1571636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6" name="Заголовок 1"/>
          <p:cNvSpPr txBox="1"/>
          <p:nvPr/>
        </p:nvSpPr>
        <p:spPr>
          <a:xfrm flipH="1">
            <a:off x="4286256" y="1214414"/>
            <a:ext cx="1857388" cy="200978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Ж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7" name="Заголовок 1"/>
          <p:cNvSpPr txBox="1"/>
          <p:nvPr/>
        </p:nvSpPr>
        <p:spPr>
          <a:xfrm>
            <a:off x="928670" y="4572000"/>
            <a:ext cx="1643074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8" name="Заголовок 1"/>
          <p:cNvSpPr txBox="1"/>
          <p:nvPr/>
        </p:nvSpPr>
        <p:spPr>
          <a:xfrm>
            <a:off x="4357694" y="4724400"/>
            <a:ext cx="1571636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Й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pic>
        <p:nvPicPr>
          <p:cNvPr id="2097176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143372"/>
            <a:ext cx="3429000" cy="3714776"/>
          </a:xfrm>
          <a:prstGeom prst="rect"/>
          <a:noFill/>
        </p:spPr>
      </p:pic>
      <p:pic>
        <p:nvPicPr>
          <p:cNvPr id="2097177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357158"/>
            <a:ext cx="3429000" cy="3500462"/>
          </a:xfrm>
          <a:prstGeom prst="rect"/>
          <a:noFill/>
        </p:spPr>
      </p:pic>
      <p:pic>
        <p:nvPicPr>
          <p:cNvPr id="2097178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2852" y="285720"/>
            <a:ext cx="3429000" cy="3500462"/>
          </a:xfrm>
          <a:prstGeom prst="rect"/>
          <a:noFill/>
        </p:spPr>
      </p:pic>
      <p:sp>
        <p:nvSpPr>
          <p:cNvPr id="1048619" name="Заголовок 1"/>
          <p:cNvSpPr txBox="1"/>
          <p:nvPr/>
        </p:nvSpPr>
        <p:spPr>
          <a:xfrm>
            <a:off x="1000108" y="1357290"/>
            <a:ext cx="1571636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20" name="Заголовок 1"/>
          <p:cNvSpPr txBox="1"/>
          <p:nvPr/>
        </p:nvSpPr>
        <p:spPr>
          <a:xfrm flipH="1">
            <a:off x="4286256" y="1214414"/>
            <a:ext cx="1857388" cy="200978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Қ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21" name="Заголовок 1"/>
          <p:cNvSpPr txBox="1"/>
          <p:nvPr/>
        </p:nvSpPr>
        <p:spPr>
          <a:xfrm>
            <a:off x="785794" y="4572000"/>
            <a:ext cx="1785950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22" name="Заголовок 1"/>
          <p:cNvSpPr txBox="1"/>
          <p:nvPr/>
        </p:nvSpPr>
        <p:spPr>
          <a:xfrm>
            <a:off x="4357694" y="4929190"/>
            <a:ext cx="1571636" cy="207170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4071934"/>
            <a:ext cx="3429000" cy="3500462"/>
          </a:xfrm>
          <a:prstGeom prst="rect"/>
          <a:noFill/>
        </p:spPr>
      </p:pic>
      <p:pic>
        <p:nvPicPr>
          <p:cNvPr id="2097180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4143372"/>
            <a:ext cx="3429000" cy="3714776"/>
          </a:xfrm>
          <a:prstGeom prst="rect"/>
          <a:noFill/>
        </p:spPr>
      </p:pic>
      <p:pic>
        <p:nvPicPr>
          <p:cNvPr id="2097181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9000" y="357158"/>
            <a:ext cx="3429000" cy="3500462"/>
          </a:xfrm>
          <a:prstGeom prst="rect"/>
          <a:noFill/>
        </p:spPr>
      </p:pic>
      <p:pic>
        <p:nvPicPr>
          <p:cNvPr id="2097182" name="Picture 2" descr="C:\Users\Нурдаулет\Downloads\мух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2852" y="285720"/>
            <a:ext cx="3429000" cy="3500462"/>
          </a:xfrm>
          <a:prstGeom prst="rect"/>
          <a:noFill/>
        </p:spPr>
      </p:pic>
      <p:sp>
        <p:nvSpPr>
          <p:cNvPr id="1048623" name="Заголовок 1"/>
          <p:cNvSpPr txBox="1"/>
          <p:nvPr/>
        </p:nvSpPr>
        <p:spPr>
          <a:xfrm>
            <a:off x="1000108" y="1357290"/>
            <a:ext cx="1571636" cy="17145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24" name="Заголовок 1"/>
          <p:cNvSpPr txBox="1"/>
          <p:nvPr/>
        </p:nvSpPr>
        <p:spPr>
          <a:xfrm flipH="1">
            <a:off x="4286256" y="1214414"/>
            <a:ext cx="1857388" cy="200978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ң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25" name="Заголовок 1"/>
          <p:cNvSpPr txBox="1"/>
          <p:nvPr/>
        </p:nvSpPr>
        <p:spPr>
          <a:xfrm>
            <a:off x="928670" y="4572000"/>
            <a:ext cx="1643074" cy="2571768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0" lang="kk-KZ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26" name="Заголовок 1"/>
          <p:cNvSpPr txBox="1"/>
          <p:nvPr/>
        </p:nvSpPr>
        <p:spPr>
          <a:xfrm>
            <a:off x="4357694" y="4724400"/>
            <a:ext cx="1714512" cy="234793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12000" i="0" kern="1200" kumimoji="0" lang="kk-KZ" noProof="0" normalizeH="0" spc="0" strike="noStrike" u="none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endParaRPr baseline="0" b="1" cap="none" dirty="0" sz="12000" i="0" kern="1200" kumimoji="0" lang="ru-RU" noProof="0" normalizeH="0" spc="0" strike="noStrike" u="none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Microsoft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Нурдаулет</dc:creator>
  <cp:lastModifiedBy>Нурдаулет</cp:lastModifiedBy>
  <dcterms:created xsi:type="dcterms:W3CDTF">2022-12-25T07:57:58Z</dcterms:created>
  <dcterms:modified xsi:type="dcterms:W3CDTF">2023-12-06T15:40:55Z</dcterms:modified>
</cp:coreProperties>
</file>