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7559675" cy="107997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47" d="100"/>
          <a:sy n="47" d="100"/>
        </p:scale>
        <p:origin x="2640" y="192"/>
      </p:cViewPr>
      <p:guideLst>
        <p:guide orient="horz" pos="3402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43F9C-2F24-46B0-9C68-81334DC268E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F4AF9-5981-423C-8B00-55C40E5E2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4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67462"/>
            <a:ext cx="6425724" cy="375991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72376"/>
            <a:ext cx="5669756" cy="260744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634-79DD-4040-81D7-F4A6E0EDE0F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D8F-3161-4826-B8BB-0D471EB7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4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634-79DD-4040-81D7-F4A6E0EDE0F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D8F-3161-4826-B8BB-0D471EB7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6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74987"/>
            <a:ext cx="1630055" cy="9152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74987"/>
            <a:ext cx="4795669" cy="9152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634-79DD-4040-81D7-F4A6E0EDE0F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D8F-3161-4826-B8BB-0D471EB7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2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634-79DD-4040-81D7-F4A6E0EDE0F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D8F-3161-4826-B8BB-0D471EB7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9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92444"/>
            <a:ext cx="6520220" cy="449240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227345"/>
            <a:ext cx="6520220" cy="236244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634-79DD-4040-81D7-F4A6E0EDE0F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D8F-3161-4826-B8BB-0D471EB7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3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74937"/>
            <a:ext cx="3212862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74937"/>
            <a:ext cx="3212862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634-79DD-4040-81D7-F4A6E0EDE0F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D8F-3161-4826-B8BB-0D471EB7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2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74990"/>
            <a:ext cx="6520220" cy="2087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47443"/>
            <a:ext cx="3198096" cy="129747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44914"/>
            <a:ext cx="3198096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47443"/>
            <a:ext cx="3213847" cy="129747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44914"/>
            <a:ext cx="3213847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634-79DD-4040-81D7-F4A6E0EDE0F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D8F-3161-4826-B8BB-0D471EB7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634-79DD-4040-81D7-F4A6E0EDE0F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D8F-3161-4826-B8BB-0D471EB7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8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634-79DD-4040-81D7-F4A6E0EDE0F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D8F-3161-4826-B8BB-0D471EB7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3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54968"/>
            <a:ext cx="3827085" cy="7674832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634-79DD-4040-81D7-F4A6E0EDE0F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D8F-3161-4826-B8BB-0D471EB7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5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54968"/>
            <a:ext cx="3827085" cy="7674832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634-79DD-4040-81D7-F4A6E0EDE0F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D8F-3161-4826-B8BB-0D471EB7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2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74990"/>
            <a:ext cx="6520220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74937"/>
            <a:ext cx="6520220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0009783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48634-79DD-4040-81D7-F4A6E0EDE0F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0009783"/>
            <a:ext cx="255139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0009783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BED8F-3161-4826-B8BB-0D471EB7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5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559675" cy="10799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7" y="251525"/>
            <a:ext cx="5291787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6" y="114366"/>
            <a:ext cx="2449285" cy="24492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475" y="114366"/>
            <a:ext cx="2449285" cy="24492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634" y="114366"/>
            <a:ext cx="2449285" cy="24492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2" y="2781366"/>
            <a:ext cx="2449285" cy="24492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31" y="2781366"/>
            <a:ext cx="2449285" cy="24492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90" y="2781366"/>
            <a:ext cx="2449285" cy="24492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2" y="5400675"/>
            <a:ext cx="2449285" cy="24492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31" y="5400675"/>
            <a:ext cx="2449285" cy="24492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90" y="5400675"/>
            <a:ext cx="2449285" cy="2449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2" y="8169794"/>
            <a:ext cx="2449285" cy="24492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31" y="8169794"/>
            <a:ext cx="2449285" cy="24492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90" y="8169794"/>
            <a:ext cx="2449285" cy="24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0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" y="48984"/>
            <a:ext cx="2378888" cy="23999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94" y="48984"/>
            <a:ext cx="2378888" cy="23999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831" y="48984"/>
            <a:ext cx="2378888" cy="23999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8" y="2701696"/>
            <a:ext cx="2378888" cy="23999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5" y="2701696"/>
            <a:ext cx="2378888" cy="23999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282" y="2701696"/>
            <a:ext cx="2378888" cy="23999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" y="5354409"/>
            <a:ext cx="2378888" cy="23999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94" y="5354409"/>
            <a:ext cx="2378888" cy="23999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831" y="5354409"/>
            <a:ext cx="2378888" cy="23999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" y="7976506"/>
            <a:ext cx="2378888" cy="239994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94" y="7976506"/>
            <a:ext cx="2378888" cy="23999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831" y="7976506"/>
            <a:ext cx="2378888" cy="23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" y="0"/>
            <a:ext cx="2378888" cy="2533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30" y="0"/>
            <a:ext cx="2378888" cy="2533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034" y="0"/>
            <a:ext cx="2378888" cy="2533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4" y="2666999"/>
            <a:ext cx="2378888" cy="25337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817" y="2666999"/>
            <a:ext cx="2378888" cy="2533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021" y="2666999"/>
            <a:ext cx="2378888" cy="25337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" y="5377543"/>
            <a:ext cx="2378888" cy="25337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30" y="5377543"/>
            <a:ext cx="2378888" cy="25337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034" y="5377543"/>
            <a:ext cx="2378888" cy="2533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" y="8055429"/>
            <a:ext cx="2378888" cy="25337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30" y="8055429"/>
            <a:ext cx="2378888" cy="2533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034" y="8055429"/>
            <a:ext cx="2378888" cy="25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7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843" y="48984"/>
            <a:ext cx="2295550" cy="2444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3" y="0"/>
            <a:ext cx="2295550" cy="2444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3" y="48984"/>
            <a:ext cx="2295550" cy="2444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93" y="2646348"/>
            <a:ext cx="2295550" cy="24449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3" y="2646348"/>
            <a:ext cx="2295550" cy="24449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" y="2616971"/>
            <a:ext cx="2295550" cy="24449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043" y="8142513"/>
            <a:ext cx="2295550" cy="24449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43" y="8093529"/>
            <a:ext cx="2295550" cy="24449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3" y="8142513"/>
            <a:ext cx="2295550" cy="24449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25" y="5430052"/>
            <a:ext cx="2295550" cy="24449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775" y="5430052"/>
            <a:ext cx="2295550" cy="24449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5" y="5400675"/>
            <a:ext cx="2295550" cy="24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76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1441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15</cp:revision>
  <dcterms:created xsi:type="dcterms:W3CDTF">2023-10-10T19:48:45Z</dcterms:created>
  <dcterms:modified xsi:type="dcterms:W3CDTF">2023-10-18T21:18:47Z</dcterms:modified>
</cp:coreProperties>
</file>