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6858000" cy="9906000" type="A4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60093"/>
    <a:srgbClr val="FF9900"/>
    <a:srgbClr val="CC3300"/>
    <a:srgbClr val="FF33CC"/>
    <a:srgbClr val="00CC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4" autoAdjust="0"/>
    <p:restoredTop sz="94660"/>
  </p:normalViewPr>
  <p:slideViewPr>
    <p:cSldViewPr snapToGrid="0">
      <p:cViewPr varScale="1">
        <p:scale>
          <a:sx n="47" d="100"/>
          <a:sy n="47" d="100"/>
        </p:scale>
        <p:origin x="2300" y="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254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68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34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74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61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54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17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53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59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1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113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4B25B-7513-4F21-93C3-0F5F4207235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8B821-F61E-446A-8A2F-7A9EF552D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771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6.png"/><Relationship Id="rId3" Type="http://schemas.openxmlformats.org/officeDocument/2006/relationships/image" Target="../media/image14.jpeg"/><Relationship Id="rId7" Type="http://schemas.openxmlformats.org/officeDocument/2006/relationships/image" Target="../media/image6.jpeg"/><Relationship Id="rId12" Type="http://schemas.openxmlformats.org/officeDocument/2006/relationships/image" Target="../media/image15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18.jpeg"/><Relationship Id="rId7" Type="http://schemas.openxmlformats.org/officeDocument/2006/relationships/image" Target="../media/image6.jpeg"/><Relationship Id="rId12" Type="http://schemas.openxmlformats.org/officeDocument/2006/relationships/image" Target="../media/image16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5.jpe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3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3" Type="http://schemas.openxmlformats.org/officeDocument/2006/relationships/image" Target="../media/image14.jpeg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17" Type="http://schemas.openxmlformats.org/officeDocument/2006/relationships/image" Target="../media/image12.jpeg"/><Relationship Id="rId2" Type="http://schemas.openxmlformats.org/officeDocument/2006/relationships/image" Target="../media/image13.jpeg"/><Relationship Id="rId16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18.jpeg"/><Relationship Id="rId15" Type="http://schemas.openxmlformats.org/officeDocument/2006/relationships/image" Target="../media/image16.png"/><Relationship Id="rId10" Type="http://schemas.openxmlformats.org/officeDocument/2006/relationships/image" Target="../media/image7.jpeg"/><Relationship Id="rId4" Type="http://schemas.openxmlformats.org/officeDocument/2006/relationships/image" Target="../media/image17.jpeg"/><Relationship Id="rId9" Type="http://schemas.openxmlformats.org/officeDocument/2006/relationships/image" Target="../media/image6.jpeg"/><Relationship Id="rId1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29BED0-4262-BC08-4C31-1699ADD5A1CE}"/>
              </a:ext>
            </a:extLst>
          </p:cNvPr>
          <p:cNvSpPr txBox="1"/>
          <p:nvPr/>
        </p:nvSpPr>
        <p:spPr>
          <a:xfrm>
            <a:off x="385549" y="1201002"/>
            <a:ext cx="608690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ТОПҚА БӨЛІНУГЕ АРНАЛҒАН БЕЙДЖИКТЕР</a:t>
            </a:r>
          </a:p>
          <a:p>
            <a:pPr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 қалауыңыз бойынша, басқада суреттерді орналастыруға болады. Ортасына оқушы  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-ж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өні жазылады. Күн сайын оқушыларда бейджик болса, әр күні әр түрлі өсімдіктер, жануарлар, түстер, қалпақтарға байланысты бөлуге болады.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БЕЙДЖИК ДЛЯ РАЗДЕЛЕНИЯ НА ГРУППЫ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своему усмотрению можно разместить и другие картинки. В центре пишется имя ученика. Каждый день, если у учеников есть бейджик, каждый день можно разделить на разные группы: растения, животные, цветы, шляпы.</a:t>
            </a:r>
          </a:p>
        </p:txBody>
      </p:sp>
    </p:spTree>
    <p:extLst>
      <p:ext uri="{BB962C8B-B14F-4D97-AF65-F5344CB8AC3E}">
        <p14:creationId xmlns:p14="http://schemas.microsoft.com/office/powerpoint/2010/main" val="319158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02010" y="488731"/>
            <a:ext cx="2519680" cy="385739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62875" y="424885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82555" y="424885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57606" y="1155642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43658" y="540453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94234" y="1799240"/>
            <a:ext cx="2348056" cy="90585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b="1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2" name="Рисунок 31" descr="C:\Users\SAMSUNG\AppData\Local\Microsoft\Windows\Temporary Internet Files\Content.Word\6sh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9537" y="2829878"/>
            <a:ext cx="637456" cy="658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Овал 40"/>
          <p:cNvSpPr/>
          <p:nvPr/>
        </p:nvSpPr>
        <p:spPr>
          <a:xfrm>
            <a:off x="1556845" y="1155641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endParaRPr lang="ru-RU" sz="28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1616024" y="545550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459811" y="1148554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445863" y="533365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424135" y="1695450"/>
            <a:ext cx="2346044" cy="10477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4059050" y="1148553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endParaRPr lang="ru-RU" sz="28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4216855" y="596759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971781" y="4944388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957833" y="4329199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843652" y="5429250"/>
            <a:ext cx="2592125" cy="1143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b="1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1571020" y="4944387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1627148" y="4318898"/>
            <a:ext cx="58833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Овал 89"/>
          <p:cNvSpPr/>
          <p:nvPr/>
        </p:nvSpPr>
        <p:spPr>
          <a:xfrm>
            <a:off x="3457426" y="4952003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3443478" y="4336814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3364572" y="5490830"/>
            <a:ext cx="2592125" cy="11576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4056665" y="4952002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endParaRPr lang="ru-RU" sz="28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261767" y="4337146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11" name="Рисунок 110" descr="C:\Users\SAMSUNG\AppData\Local\Microsoft\Windows\Temporary Internet Files\Content.Word\6sh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98566" y="6636961"/>
            <a:ext cx="558406" cy="58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" name="Рисунок 111" descr="C:\Users\SAMSUNG\AppData\Local\Microsoft\Windows\Temporary Internet Files\Content.Word\6sh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3819" y="2808095"/>
            <a:ext cx="558406" cy="58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" name="Прямоугольник 87"/>
          <p:cNvSpPr/>
          <p:nvPr/>
        </p:nvSpPr>
        <p:spPr>
          <a:xfrm>
            <a:off x="849310" y="490407"/>
            <a:ext cx="2519680" cy="37795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64" name="Рисунок 63" descr="ÐÐ°ÑÑÐ¸Ð½ÐºÐ¸ Ð¿Ð¾ Ð·Ð°Ð¿ÑÐ¾ÑÑ ÑÐ¸ÑÑÐ½Ð¾Ðº ÑÐ¾Ð¼Ð°ÑÐºÐ¸"/>
          <p:cNvPicPr/>
          <p:nvPr/>
        </p:nvPicPr>
        <p:blipFill>
          <a:blip r:embed="rId4" cstate="print"/>
          <a:srcRect t="3571" b="7143"/>
          <a:stretch>
            <a:fillRect/>
          </a:stretch>
        </p:blipFill>
        <p:spPr bwMode="auto">
          <a:xfrm>
            <a:off x="867102" y="3373821"/>
            <a:ext cx="772511" cy="82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Рисунок 64" descr="ÐÐ°ÑÑÐ¸Ð½ÐºÐ¸ Ð¿Ð¾ Ð·Ð°Ð¿ÑÐ¾ÑÑ ÑÑÐ»ÑÐ¿Ð°Ð½ ÑÐ¸ÑÑÐ½Ð¾Ðº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1117" y="3405352"/>
            <a:ext cx="740980" cy="835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Рисунок 65" descr="ÐÐ°ÑÑÐ¸Ð½ÐºÐ¸ Ð¿Ð¾ Ð·Ð°Ð¿ÑÐ¾ÑÑ ÑÐ¸ÑÑÐ½Ð¾Ðº Ð¿Ð¾Ð´ÑÐ¾Ð»Ð½ÑÑÐ°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03890" y="7141778"/>
            <a:ext cx="672662" cy="865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Рисунок 66" descr="ÐÐ°ÑÑÐ¸Ð½ÐºÐ¸ Ð¿Ð¾ Ð·Ð°Ð¿ÑÐ¾ÑÑ ÑÐ¸ÑÑÐ½Ð¾Ðº Ð¿Ð¾Ð´ÑÐ½ÐµÐ¶Ð½Ð¸ÐºÐ°"/>
          <p:cNvPicPr/>
          <p:nvPr/>
        </p:nvPicPr>
        <p:blipFill>
          <a:blip r:embed="rId7" cstate="print"/>
          <a:srcRect l="25013" r="27525"/>
          <a:stretch>
            <a:fillRect/>
          </a:stretch>
        </p:blipFill>
        <p:spPr bwMode="auto">
          <a:xfrm>
            <a:off x="3440051" y="6999890"/>
            <a:ext cx="832404" cy="1014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Рисунок 67" descr="ÐÐ°ÑÑÐ¸Ð½ÐºÐ¸ Ð¿Ð¾ Ð·Ð°Ð¿ÑÐ¾ÑÑ ÑÐ¸ÑÑÐ½Ð¾Ðº Ð°ÐºÐ±Ð¾ÐºÐµÐ½"/>
          <p:cNvPicPr/>
          <p:nvPr/>
        </p:nvPicPr>
        <p:blipFill>
          <a:blip r:embed="rId8" cstate="print"/>
          <a:srcRect l="17958" t="14015" r="4436" b="24621"/>
          <a:stretch>
            <a:fillRect/>
          </a:stretch>
        </p:blipFill>
        <p:spPr bwMode="auto">
          <a:xfrm>
            <a:off x="2045255" y="7079094"/>
            <a:ext cx="1306507" cy="935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Рисунок 68" descr="ÐÐ°ÑÑÐ¸Ð½ÐºÐ¸ Ð¿Ð¾ Ð·Ð°Ð¿ÑÐ¾ÑÑ ÑÐ¾ÑÐ¾ ÒÐ°ÑÐ° ÒÒ±Ð¹ÑÑÒ"/>
          <p:cNvPicPr/>
          <p:nvPr/>
        </p:nvPicPr>
        <p:blipFill>
          <a:blip r:embed="rId9" cstate="print"/>
          <a:srcRect l="9953" r="7536" b="5205"/>
          <a:stretch>
            <a:fillRect/>
          </a:stretch>
        </p:blipFill>
        <p:spPr bwMode="auto">
          <a:xfrm>
            <a:off x="4887310" y="6779172"/>
            <a:ext cx="991585" cy="1251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Рисунок 75" descr="ÐÐ°ÑÑÐ¸Ð½ÐºÐ¸ Ð¿Ð¾ Ð·Ð°Ð¿ÑÐ¾ÑÑ ÑÐ¾ÑÐ¾ ÒÐ°ÑÐ° ÒÒ±Ð¹ÑÑÒ"/>
          <p:cNvPicPr/>
          <p:nvPr/>
        </p:nvPicPr>
        <p:blipFill>
          <a:blip r:embed="rId10" cstate="print"/>
          <a:srcRect l="17958" t="17788" r="31374" b="9615"/>
          <a:stretch>
            <a:fillRect/>
          </a:stretch>
        </p:blipFill>
        <p:spPr bwMode="auto">
          <a:xfrm>
            <a:off x="2214822" y="3068446"/>
            <a:ext cx="1119215" cy="11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Рисунок 83" descr="ÐÐ°ÑÑÐ¸Ð½ÐºÐ¸ Ð¿Ð¾ Ð·Ð°Ð¿ÑÐ¾ÑÑ ÑÐ¾ÑÐ¾ ÐºÑÐ»Ð°Ð½"/>
          <p:cNvPicPr/>
          <p:nvPr/>
        </p:nvPicPr>
        <p:blipFill>
          <a:blip r:embed="rId11" cstate="print"/>
          <a:srcRect l="17958" t="6702" r="17905" b="11697"/>
          <a:stretch>
            <a:fillRect/>
          </a:stretch>
        </p:blipFill>
        <p:spPr bwMode="auto">
          <a:xfrm>
            <a:off x="4833813" y="3102444"/>
            <a:ext cx="1089083" cy="11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Рисунок 95" descr="ÐÐ°ÑÑÐ¸Ð½ÐºÐ¸ Ð¿Ð¾ Ð·Ð°Ð¿ÑÐ¾ÑÑ ÑÐ¾ÑÐ¾ Ð±ÐµÑÐºÑÑÐ°"/>
          <p:cNvPicPr/>
          <p:nvPr/>
        </p:nvPicPr>
        <p:blipFill>
          <a:blip r:embed="rId12" cstate="print"/>
          <a:srcRect l="10333" t="9794" r="8000" b="5670"/>
          <a:stretch>
            <a:fillRect/>
          </a:stretch>
        </p:blipFill>
        <p:spPr bwMode="auto">
          <a:xfrm>
            <a:off x="4887310" y="4292260"/>
            <a:ext cx="997079" cy="673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" name="Рисунок 103" descr="ÐÐ°ÑÑÐ¸Ð½ÐºÐ¸ Ð¿Ð¾ Ð·Ð°Ð¿ÑÐ¾ÑÑ ÑÐ¸ÑÑÐ½Ð¾Ðº Ð»ÐµÐ±ÐµÐ´Ñ"/>
          <p:cNvPicPr/>
          <p:nvPr/>
        </p:nvPicPr>
        <p:blipFill>
          <a:blip r:embed="rId13" cstate="print"/>
          <a:srcRect t="5923" b="15331"/>
          <a:stretch>
            <a:fillRect/>
          </a:stretch>
        </p:blipFill>
        <p:spPr bwMode="auto">
          <a:xfrm flipH="1">
            <a:off x="4819116" y="521323"/>
            <a:ext cx="1056288" cy="765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Рисунок 55" descr="C:\Users\SAMSUNG\AppData\Local\Microsoft\Windows\Temporary Internet Files\Content.Word\6sh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504" y="6645270"/>
            <a:ext cx="643078" cy="654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Рисунок 42" descr="ÐÐ°ÑÑÐ¸Ð½ÐºÐ¸ Ð¿Ð¾ Ð·Ð°Ð¿ÑÐ¾ÑÑ ÑÐ¾ÑÐ¾ Ð±ÐµÑÐºÑÑÐ°"/>
          <p:cNvPicPr/>
          <p:nvPr/>
        </p:nvPicPr>
        <p:blipFill>
          <a:blip r:embed="rId12" cstate="print"/>
          <a:srcRect l="10333" t="9794" r="8000" b="5670"/>
          <a:stretch>
            <a:fillRect/>
          </a:stretch>
        </p:blipFill>
        <p:spPr bwMode="auto">
          <a:xfrm>
            <a:off x="2251768" y="540067"/>
            <a:ext cx="1062840" cy="646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Рисунок 43" descr="ÐÐ°ÑÑÐ¸Ð½ÐºÐ¸ Ð¿Ð¾ Ð·Ð°Ð¿ÑÐ¾ÑÑ ÑÐ¸ÑÑÐ½Ð¾Ðº Ð»ÐµÐ±ÐµÐ´Ñ"/>
          <p:cNvPicPr/>
          <p:nvPr/>
        </p:nvPicPr>
        <p:blipFill>
          <a:blip r:embed="rId13" cstate="print"/>
          <a:srcRect t="5923" b="15331"/>
          <a:stretch>
            <a:fillRect/>
          </a:stretch>
        </p:blipFill>
        <p:spPr bwMode="auto">
          <a:xfrm flipH="1">
            <a:off x="2292112" y="4352588"/>
            <a:ext cx="1056288" cy="765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4A83183-AB54-5237-89B0-5C9DBDC8FF81}"/>
              </a:ext>
            </a:extLst>
          </p:cNvPr>
          <p:cNvSpPr txBox="1"/>
          <p:nvPr/>
        </p:nvSpPr>
        <p:spPr>
          <a:xfrm>
            <a:off x="1087821" y="1991737"/>
            <a:ext cx="2120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Азаматов Азамат </a:t>
            </a:r>
          </a:p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Азаматұлы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187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2875" y="46933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sz="2000"/>
          </a:p>
        </p:txBody>
      </p:sp>
      <p:sp>
        <p:nvSpPr>
          <p:cNvPr id="5" name="Прямоугольник 4"/>
          <p:cNvSpPr/>
          <p:nvPr/>
        </p:nvSpPr>
        <p:spPr>
          <a:xfrm>
            <a:off x="3398320" y="470337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62874" y="424885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382555" y="424885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57606" y="1155642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43658" y="540453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43657" y="1712303"/>
            <a:ext cx="2382815" cy="84039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556845" y="1155641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1777711" y="525020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459811" y="1148554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445863" y="533365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385226" y="1703196"/>
            <a:ext cx="2354093" cy="10590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4059050" y="1148553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4216854" y="502166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971781" y="4944388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957833" y="4329199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843652" y="5559764"/>
            <a:ext cx="2592125" cy="9743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1571020" y="4944387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1586934" y="4298000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Овал 89"/>
          <p:cNvSpPr/>
          <p:nvPr/>
        </p:nvSpPr>
        <p:spPr>
          <a:xfrm>
            <a:off x="3457426" y="4952003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3443478" y="4336814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3326877" y="5581650"/>
            <a:ext cx="2592125" cy="8953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4056665" y="4952002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198703" y="4337146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0" name="Рисунок 109" descr="C:\Users\SAMSUNG\AppData\Local\Microsoft\Windows\Temporary Internet Files\Content.Word\6sh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3866" y="2768161"/>
            <a:ext cx="624105" cy="64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" name="Рисунок 110" descr="C:\Users\SAMSUNG\AppData\Local\Microsoft\Windows\Temporary Internet Files\Content.Word\6sh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5694" y="6657646"/>
            <a:ext cx="530094" cy="59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" name="Рисунок 112" descr="C:\Users\SAMSUNG\AppData\Local\Microsoft\Windows\Temporary Internet Files\Content.Word\6sh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5323" y="2810710"/>
            <a:ext cx="591366" cy="711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Рисунок 63" descr="ÐÐ°ÑÑÐ¸Ð½ÐºÐ¸ Ð¿Ð¾ Ð·Ð°Ð¿ÑÐ¾ÑÑ ÑÐ¸ÑÑÐ½Ð¾Ðº ÑÐ¾Ð¼Ð°ÑÐºÐ¸"/>
          <p:cNvPicPr/>
          <p:nvPr/>
        </p:nvPicPr>
        <p:blipFill>
          <a:blip r:embed="rId4" cstate="print"/>
          <a:srcRect t="3571" b="7143"/>
          <a:stretch>
            <a:fillRect/>
          </a:stretch>
        </p:blipFill>
        <p:spPr bwMode="auto">
          <a:xfrm>
            <a:off x="914398" y="3184634"/>
            <a:ext cx="930167" cy="1014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Рисунок 64" descr="ÐÐ°ÑÑÐ¸Ð½ÐºÐ¸ Ð¿Ð¾ Ð·Ð°Ð¿ÑÐ¾ÑÑ ÑÑÐ»ÑÐ¿Ð°Ð½ ÑÐ¸ÑÑÐ½Ð¾Ðº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1117" y="3358055"/>
            <a:ext cx="725214" cy="883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Рисунок 65" descr="ÐÐ°ÑÑÐ¸Ð½ÐºÐ¸ Ð¿Ð¾ Ð·Ð°Ð¿ÑÐ¾ÑÑ ÑÐ¸ÑÑÐ½Ð¾Ðº Ð¿Ð¾Ð´ÑÐ¾Ð»Ð½ÑÑÐ°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03889" y="7047186"/>
            <a:ext cx="704193" cy="94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Рисунок 66" descr="ÐÐ°ÑÑÐ¸Ð½ÐºÐ¸ Ð¿Ð¾ Ð·Ð°Ð¿ÑÐ¾ÑÑ ÑÐ¸ÑÑÐ½Ð¾Ðº Ð¿Ð¾Ð´ÑÐ½ÐµÐ¶Ð½Ð¸ÐºÐ°"/>
          <p:cNvPicPr/>
          <p:nvPr/>
        </p:nvPicPr>
        <p:blipFill>
          <a:blip r:embed="rId7" cstate="print"/>
          <a:srcRect l="25013" r="27525"/>
          <a:stretch>
            <a:fillRect/>
          </a:stretch>
        </p:blipFill>
        <p:spPr bwMode="auto">
          <a:xfrm>
            <a:off x="3440051" y="7110248"/>
            <a:ext cx="785108" cy="904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Рисунок 67" descr="ÐÐ°ÑÑÐ¸Ð½ÐºÐ¸ Ð¿Ð¾ Ð·Ð°Ð¿ÑÐ¾ÑÑ ÑÐ¸ÑÑÐ½Ð¾Ðº Ð°ÐºÐ±Ð¾ÐºÐµÐ½"/>
          <p:cNvPicPr/>
          <p:nvPr/>
        </p:nvPicPr>
        <p:blipFill>
          <a:blip r:embed="rId8" cstate="print"/>
          <a:srcRect l="17958" t="14015" r="4436" b="24621"/>
          <a:stretch>
            <a:fillRect/>
          </a:stretch>
        </p:blipFill>
        <p:spPr bwMode="auto">
          <a:xfrm>
            <a:off x="4537819" y="3410841"/>
            <a:ext cx="1352191" cy="866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Рисунок 68" descr="ÐÐ°ÑÑÐ¸Ð½ÐºÐ¸ Ð¿Ð¾ Ð·Ð°Ð¿ÑÐ¾ÑÑ ÑÐ¾ÑÐ¾ ÒÐ°ÑÐ° ÒÒ±Ð¹ÑÑÒ"/>
          <p:cNvPicPr/>
          <p:nvPr/>
        </p:nvPicPr>
        <p:blipFill>
          <a:blip r:embed="rId9" cstate="print"/>
          <a:srcRect l="9953" r="7536" b="5205"/>
          <a:stretch>
            <a:fillRect/>
          </a:stretch>
        </p:blipFill>
        <p:spPr bwMode="auto">
          <a:xfrm>
            <a:off x="4981904" y="6826469"/>
            <a:ext cx="896992" cy="1172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Рисунок 75" descr="ÐÐ°ÑÑÐ¸Ð½ÐºÐ¸ Ð¿Ð¾ Ð·Ð°Ð¿ÑÐ¾ÑÑ ÑÐ¾ÑÐ¾ ÒÐ°ÑÐ° ÒÒ±Ð¹ÑÑÒ"/>
          <p:cNvPicPr/>
          <p:nvPr/>
        </p:nvPicPr>
        <p:blipFill>
          <a:blip r:embed="rId10" cstate="print"/>
          <a:srcRect l="17958" t="17788" r="31374" b="9615"/>
          <a:stretch>
            <a:fillRect/>
          </a:stretch>
        </p:blipFill>
        <p:spPr bwMode="auto">
          <a:xfrm>
            <a:off x="2189548" y="6896059"/>
            <a:ext cx="1160256" cy="1061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Рисунок 83" descr="ÐÐ°ÑÑÐ¸Ð½ÐºÐ¸ Ð¿Ð¾ Ð·Ð°Ð¿ÑÐ¾ÑÑ ÑÐ¾ÑÐ¾ ÐºÑÐ»Ð°Ð½"/>
          <p:cNvPicPr/>
          <p:nvPr/>
        </p:nvPicPr>
        <p:blipFill>
          <a:blip r:embed="rId11" cstate="print"/>
          <a:srcRect l="17958" t="6702" r="17905" b="11697"/>
          <a:stretch>
            <a:fillRect/>
          </a:stretch>
        </p:blipFill>
        <p:spPr bwMode="auto">
          <a:xfrm>
            <a:off x="2275663" y="3147485"/>
            <a:ext cx="1093219" cy="108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" name="Рисунок 84" descr="ÐÐ°ÑÑÐ¸Ð½ÐºÐ¸ Ð¿Ð¾ Ð·Ð°Ð¿ÑÐ¾ÑÑ ÑÐ¸ÑÑÐ½Ð¾Ðº ÑÐ»Ð°Ð¼Ð¸Ð½Ð³Ð¾"/>
          <p:cNvPicPr/>
          <p:nvPr/>
        </p:nvPicPr>
        <p:blipFill>
          <a:blip r:embed="rId12" cstate="print"/>
          <a:srcRect l="40179" r="9821" b="37500"/>
          <a:stretch>
            <a:fillRect/>
          </a:stretch>
        </p:blipFill>
        <p:spPr bwMode="auto">
          <a:xfrm>
            <a:off x="4895131" y="4326813"/>
            <a:ext cx="983436" cy="1067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7" name="Рисунок 86" descr="ÐÐ°ÑÑÐ¸Ð½ÐºÐ¸ Ð¿Ð¾ Ð·Ð°Ð¿ÑÐ¾ÑÑ ÑÐ¸ÑÑÐ½Ð¾Ðº Ð¸Ð²Ð¾Ð»Ð³Ð°"/>
          <p:cNvPicPr/>
          <p:nvPr/>
        </p:nvPicPr>
        <p:blipFill>
          <a:blip r:embed="rId13" cstate="print"/>
          <a:srcRect b="4573"/>
          <a:stretch>
            <a:fillRect/>
          </a:stretch>
        </p:blipFill>
        <p:spPr bwMode="auto">
          <a:xfrm>
            <a:off x="4829497" y="577951"/>
            <a:ext cx="1105871" cy="780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" name="Рисунок 87" descr="ÐÐ°ÑÑÐ¸Ð½ÐºÐ¸ Ð¿Ð¾ Ð·Ð°Ð¿ÑÐ¾ÑÑ ÑÐ¸ÑÑÐ½Ð¾Ðº Ð»ÐµÐ±ÐµÐ´Ñ"/>
          <p:cNvPicPr/>
          <p:nvPr/>
        </p:nvPicPr>
        <p:blipFill>
          <a:blip r:embed="rId14" cstate="print"/>
          <a:srcRect t="5923" b="15331"/>
          <a:stretch>
            <a:fillRect/>
          </a:stretch>
        </p:blipFill>
        <p:spPr bwMode="auto">
          <a:xfrm flipH="1">
            <a:off x="2238703" y="4342811"/>
            <a:ext cx="1072055" cy="71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" name="Рисунок 111" descr="C:\Users\SAMSUNG\AppData\Local\Microsoft\Windows\Temporary Internet Files\Content.Word\6sh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2464" y="6661436"/>
            <a:ext cx="591366" cy="711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Рисунок 42" descr="ÐÐ°ÑÑÐ¸Ð½ÐºÐ¸ Ð¿Ð¾ Ð·Ð°Ð¿ÑÐ¾ÑÑ ÑÐ¸ÑÑÐ½Ð¾Ðº ÑÐ»Ð°Ð¼Ð¸Ð½Ð³Ð¾"/>
          <p:cNvPicPr/>
          <p:nvPr/>
        </p:nvPicPr>
        <p:blipFill>
          <a:blip r:embed="rId12" cstate="print"/>
          <a:srcRect l="40179" r="9821" b="37500"/>
          <a:stretch>
            <a:fillRect/>
          </a:stretch>
        </p:blipFill>
        <p:spPr bwMode="auto">
          <a:xfrm>
            <a:off x="2378759" y="492004"/>
            <a:ext cx="983436" cy="1067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2585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Прямоугольник 87"/>
          <p:cNvSpPr/>
          <p:nvPr/>
        </p:nvSpPr>
        <p:spPr>
          <a:xfrm>
            <a:off x="848905" y="46933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39705" y="46933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62875" y="424885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432731" y="4269312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57606" y="1155642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43658" y="540453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556845" y="1155641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1698884" y="540785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459811" y="1148554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445863" y="533365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4059050" y="1148553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4122261" y="549463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971781" y="4944388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957833" y="4329199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1571020" y="4944387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1665763" y="4329532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Овал 89"/>
          <p:cNvSpPr/>
          <p:nvPr/>
        </p:nvSpPr>
        <p:spPr>
          <a:xfrm>
            <a:off x="3457426" y="4952003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3443478" y="4336814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4056665" y="4952002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198704" y="4321381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0" name="Рисунок 109" descr="C:\Users\SAMSUNG\AppData\Local\Microsoft\Windows\Temporary Internet Files\Content.Word\6sh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324" y="2936095"/>
            <a:ext cx="618253" cy="61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" name="Рисунок 112" descr="C:\Users\SAMSUNG\AppData\Local\Microsoft\Windows\Temporary Internet Files\Content.Word\6sh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94105" y="3002999"/>
            <a:ext cx="620576" cy="514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Рисунок 63" descr="ÐÐ°ÑÑÐ¸Ð½ÐºÐ¸ Ð¿Ð¾ Ð·Ð°Ð¿ÑÐ¾ÑÑ ÑÐ¸ÑÑÐ½Ð¾Ðº ÑÐ¾Ð¼Ð°ÑÐºÐ¸"/>
          <p:cNvPicPr/>
          <p:nvPr/>
        </p:nvPicPr>
        <p:blipFill>
          <a:blip r:embed="rId4" cstate="print"/>
          <a:srcRect t="3571" b="7143"/>
          <a:stretch>
            <a:fillRect/>
          </a:stretch>
        </p:blipFill>
        <p:spPr bwMode="auto">
          <a:xfrm>
            <a:off x="867103" y="3389586"/>
            <a:ext cx="867104" cy="809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Рисунок 64" descr="ÐÐ°ÑÑÐ¸Ð½ÐºÐ¸ Ð¿Ð¾ Ð·Ð°Ð¿ÑÐ¾ÑÑ ÑÑÐ»ÑÐ¿Ð°Ð½ ÑÐ¸ÑÑÐ½Ð¾Ðº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68414" y="3342290"/>
            <a:ext cx="709448" cy="867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Рисунок 65" descr="ÐÐ°ÑÑÐ¸Ð½ÐºÐ¸ Ð¿Ð¾ Ð·Ð°Ð¿ÑÐ¾ÑÑ ÑÐ¸ÑÑÐ½Ð¾Ðº Ð¿Ð¾Ð´ÑÐ¾Ð»Ð½ÑÑÐ°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51185" y="7015655"/>
            <a:ext cx="767255" cy="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Рисунок 66" descr="ÐÐ°ÑÑÐ¸Ð½ÐºÐ¸ Ð¿Ð¾ Ð·Ð°Ð¿ÑÐ¾ÑÑ ÑÐ¸ÑÑÐ½Ð¾Ðº Ð¿Ð¾Ð´ÑÐ½ÐµÐ¶Ð½Ð¸ÐºÐ°"/>
          <p:cNvPicPr/>
          <p:nvPr/>
        </p:nvPicPr>
        <p:blipFill>
          <a:blip r:embed="rId7" cstate="print"/>
          <a:srcRect l="25013" r="27525"/>
          <a:stretch>
            <a:fillRect/>
          </a:stretch>
        </p:blipFill>
        <p:spPr bwMode="auto">
          <a:xfrm>
            <a:off x="3440051" y="6968359"/>
            <a:ext cx="926997" cy="1046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Рисунок 67" descr="ÐÐ°ÑÑÐ¸Ð½ÐºÐ¸ Ð¿Ð¾ Ð·Ð°Ð¿ÑÐ¾ÑÑ ÑÐ¸ÑÑÐ½Ð¾Ðº Ð°ÐºÐ±Ð¾ÐºÐµÐ½"/>
          <p:cNvPicPr/>
          <p:nvPr/>
        </p:nvPicPr>
        <p:blipFill>
          <a:blip r:embed="rId8" cstate="print"/>
          <a:srcRect l="17958" t="14015" r="4436" b="24621"/>
          <a:stretch>
            <a:fillRect/>
          </a:stretch>
        </p:blipFill>
        <p:spPr bwMode="auto">
          <a:xfrm>
            <a:off x="2096815" y="7126014"/>
            <a:ext cx="1254948" cy="903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Рисунок 68" descr="ÐÐ°ÑÑÐ¸Ð½ÐºÐ¸ Ð¿Ð¾ Ð·Ð°Ð¿ÑÐ¾ÑÑ ÑÐ¾ÑÐ¾ ÒÐ°ÑÐ° ÒÒ±Ð¹ÑÑÒ"/>
          <p:cNvPicPr/>
          <p:nvPr/>
        </p:nvPicPr>
        <p:blipFill>
          <a:blip r:embed="rId9" cstate="print"/>
          <a:srcRect l="9953" r="7536" b="5205"/>
          <a:stretch>
            <a:fillRect/>
          </a:stretch>
        </p:blipFill>
        <p:spPr bwMode="auto">
          <a:xfrm>
            <a:off x="5155324" y="3168869"/>
            <a:ext cx="755103" cy="1031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Рисунок 75" descr="ÐÐ°ÑÑÐ¸Ð½ÐºÐ¸ Ð¿Ð¾ Ð·Ð°Ð¿ÑÐ¾ÑÑ ÑÐ¾ÑÐ¾ ÒÐ°ÑÐ° ÒÒ±Ð¹ÑÑÒ"/>
          <p:cNvPicPr/>
          <p:nvPr/>
        </p:nvPicPr>
        <p:blipFill>
          <a:blip r:embed="rId10" cstate="print"/>
          <a:srcRect l="17958" t="17788" r="31374" b="9615"/>
          <a:stretch>
            <a:fillRect/>
          </a:stretch>
        </p:blipFill>
        <p:spPr bwMode="auto">
          <a:xfrm>
            <a:off x="4974390" y="7103351"/>
            <a:ext cx="976723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Рисунок 83" descr="ÐÐ°ÑÑÐ¸Ð½ÐºÐ¸ Ð¿Ð¾ Ð·Ð°Ð¿ÑÐ¾ÑÑ ÑÐ¾ÑÐ¾ ÐºÑÐ»Ð°Ð½"/>
          <p:cNvPicPr/>
          <p:nvPr/>
        </p:nvPicPr>
        <p:blipFill>
          <a:blip r:embed="rId11" cstate="print"/>
          <a:srcRect l="17958" t="6702" r="17905" b="11697"/>
          <a:stretch>
            <a:fillRect/>
          </a:stretch>
        </p:blipFill>
        <p:spPr bwMode="auto">
          <a:xfrm>
            <a:off x="2401296" y="3247040"/>
            <a:ext cx="92029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7" name="Рисунок 86" descr="ÐÐ°ÑÑÐ¸Ð½ÐºÐ¸ Ð¿Ð¾ Ð·Ð°Ð¿ÑÐ¾ÑÑ ÑÐ¸ÑÑÐ½Ð¾Ðº Ð¸Ð²Ð¾Ð»Ð³Ð°"/>
          <p:cNvPicPr/>
          <p:nvPr/>
        </p:nvPicPr>
        <p:blipFill>
          <a:blip r:embed="rId12" cstate="print"/>
          <a:srcRect b="4573"/>
          <a:stretch>
            <a:fillRect/>
          </a:stretch>
        </p:blipFill>
        <p:spPr bwMode="auto">
          <a:xfrm>
            <a:off x="2270234" y="4345908"/>
            <a:ext cx="1142651" cy="730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Рисунок 88" descr="ÐÐ°ÑÑÐ¸Ð½ÐºÐ¸ Ð¿Ð¾ Ð·Ð°Ð¿ÑÐ¾ÑÑ ÑÐ¾ÑÐ¾ Ð±ÐµÑÐºÑÑÐ°"/>
          <p:cNvPicPr/>
          <p:nvPr/>
        </p:nvPicPr>
        <p:blipFill>
          <a:blip r:embed="rId13" cstate="print"/>
          <a:srcRect l="10333" t="9794" r="8000" b="5670"/>
          <a:stretch>
            <a:fillRect/>
          </a:stretch>
        </p:blipFill>
        <p:spPr bwMode="auto">
          <a:xfrm>
            <a:off x="4853079" y="4371088"/>
            <a:ext cx="1062840" cy="646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Рисунок 95" descr="ÐÐ°ÑÑÐ¸Ð½ÐºÐ¸ Ð¿Ð¾ Ð·Ð°Ð¿ÑÐ¾ÑÑ ÑÐ¾ÑÐ¾ Ð±ÐµÑÐºÑÑÐ°"/>
          <p:cNvPicPr/>
          <p:nvPr/>
        </p:nvPicPr>
        <p:blipFill>
          <a:blip r:embed="rId13" cstate="print"/>
          <a:srcRect l="10333" t="9794" r="8000" b="5670"/>
          <a:stretch>
            <a:fillRect/>
          </a:stretch>
        </p:blipFill>
        <p:spPr bwMode="auto">
          <a:xfrm>
            <a:off x="2251768" y="540067"/>
            <a:ext cx="1062840" cy="646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" name="Рисунок 103" descr="ÐÐ°ÑÑÐ¸Ð½ÐºÐ¸ Ð¿Ð¾ Ð·Ð°Ð¿ÑÐ¾ÑÑ ÑÐ¾ÑÐ¾ ÒÐ°ÑÐ° ÒÒ±Ð¹ÑÑÒ"/>
          <p:cNvPicPr/>
          <p:nvPr/>
        </p:nvPicPr>
        <p:blipFill>
          <a:blip r:embed="rId9" cstate="print"/>
          <a:srcRect l="9953" r="7536" b="5205"/>
          <a:stretch>
            <a:fillRect/>
          </a:stretch>
        </p:blipFill>
        <p:spPr bwMode="auto">
          <a:xfrm>
            <a:off x="5062176" y="3024185"/>
            <a:ext cx="832485" cy="122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" name="Рисунок 104" descr="ÐÐ°ÑÑÐ¸Ð½ÐºÐ¸ Ð¿Ð¾ Ð·Ð°Ð¿ÑÐ¾ÑÑ ÑÐ¾ÑÐ¾ ÒÐ°ÑÐ° ÒÒ±Ð¹ÑÑÒ"/>
          <p:cNvPicPr/>
          <p:nvPr/>
        </p:nvPicPr>
        <p:blipFill>
          <a:blip r:embed="rId10" cstate="print"/>
          <a:srcRect l="17958" t="17788" r="31374" b="9615"/>
          <a:stretch>
            <a:fillRect/>
          </a:stretch>
        </p:blipFill>
        <p:spPr bwMode="auto">
          <a:xfrm>
            <a:off x="4858532" y="6976832"/>
            <a:ext cx="1076816" cy="110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" name="Рисунок 105" descr="ÐÐ°ÑÑÐ¸Ð½ÐºÐ¸ Ð¿Ð¾ Ð·Ð°Ð¿ÑÐ¾ÑÑ ÑÐ¾ÑÐ¾ ÐºÑÐ»Ð°Ð½"/>
          <p:cNvPicPr/>
          <p:nvPr/>
        </p:nvPicPr>
        <p:blipFill>
          <a:blip r:embed="rId11" cstate="print"/>
          <a:srcRect l="17958" t="6702" r="17905" b="11697"/>
          <a:stretch>
            <a:fillRect/>
          </a:stretch>
        </p:blipFill>
        <p:spPr bwMode="auto">
          <a:xfrm>
            <a:off x="2291220" y="3116973"/>
            <a:ext cx="1014600" cy="112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" name="Рисунок 111" descr="C:\Users\SAMSUNG\AppData\Local\Microsoft\Windows\Temporary Internet Files\Content.Word\6sh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02906" y="6544328"/>
            <a:ext cx="620576" cy="514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" name="Рисунок 110" descr="C:\Users\SAMSUNG\AppData\Local\Microsoft\Windows\Temporary Internet Files\Content.Word\6sh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7099" y="6575629"/>
            <a:ext cx="618253" cy="61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Рисунок 42" descr="ÐÐ°ÑÑÐ¸Ð½ÐºÐ¸ Ð¿Ð¾ Ð·Ð°Ð¿ÑÐ¾ÑÑ ÑÐ¸ÑÑÐ½Ð¾Ðº Ð¸Ð²Ð¾Ð»Ð³Ð°"/>
          <p:cNvPicPr/>
          <p:nvPr/>
        </p:nvPicPr>
        <p:blipFill>
          <a:blip r:embed="rId12" cstate="print"/>
          <a:srcRect b="4573"/>
          <a:stretch>
            <a:fillRect/>
          </a:stretch>
        </p:blipFill>
        <p:spPr bwMode="auto">
          <a:xfrm>
            <a:off x="4793694" y="511099"/>
            <a:ext cx="1142651" cy="730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988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2875" y="46933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14087" y="457598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62875" y="424885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390972" y="4223598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57606" y="1155642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43658" y="540453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Рисунок 31" descr="C:\Users\SAMSUNG\AppData\Local\Microsoft\Windows\Temporary Internet Files\Content.Word\6sh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5305" y="2867322"/>
            <a:ext cx="637456" cy="658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Овал 40"/>
          <p:cNvSpPr/>
          <p:nvPr/>
        </p:nvSpPr>
        <p:spPr>
          <a:xfrm>
            <a:off x="1556845" y="1155641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1618956" y="540418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459811" y="1148554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445863" y="533365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299927" y="1683740"/>
            <a:ext cx="2517549" cy="6213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4059050" y="1148553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4248385" y="644055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971781" y="4944388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957833" y="4329199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1571020" y="4944387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1713060" y="4329531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Овал 89"/>
          <p:cNvSpPr/>
          <p:nvPr/>
        </p:nvSpPr>
        <p:spPr>
          <a:xfrm>
            <a:off x="3457426" y="4952003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3443478" y="4336814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4056665" y="4952002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214470" y="4305615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1" name="Рисунок 110" descr="C:\Users\SAMSUNG\AppData\Local\Microsoft\Windows\Temporary Internet Files\Content.Word\6sh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096" y="6514919"/>
            <a:ext cx="558406" cy="58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Рисунок 63" descr="ÐÐ°ÑÑÐ¸Ð½ÐºÐ¸ Ð¿Ð¾ Ð·Ð°Ð¿ÑÐ¾ÑÑ ÑÐ¸ÑÑÐ½Ð¾Ðº ÑÐ¾Ð¼Ð°ÑÐºÐ¸"/>
          <p:cNvPicPr/>
          <p:nvPr/>
        </p:nvPicPr>
        <p:blipFill>
          <a:blip r:embed="rId4" cstate="print"/>
          <a:srcRect t="3571" b="7143"/>
          <a:stretch>
            <a:fillRect/>
          </a:stretch>
        </p:blipFill>
        <p:spPr bwMode="auto">
          <a:xfrm>
            <a:off x="3452648" y="3279228"/>
            <a:ext cx="725214" cy="888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Рисунок 64" descr="ÐÐ°ÑÑÐ¸Ð½ÐºÐ¸ Ð¿Ð¾ Ð·Ð°Ð¿ÑÐ¾ÑÑ ÑÑÐ»ÑÐ¿Ð°Ð½ ÑÐ¸ÑÑÐ½Ð¾Ðº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8635" y="3421116"/>
            <a:ext cx="804042" cy="804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Рисунок 65" descr="ÐÐ°ÑÑÐ¸Ð½ÐºÐ¸ Ð¿Ð¾ Ð·Ð°Ð¿ÑÐ¾ÑÑ ÑÐ¸ÑÑÐ½Ð¾Ðº Ð¿Ð¾Ð´ÑÐ¾Ð»Ð½ÑÑÐ°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51186" y="7062952"/>
            <a:ext cx="735723" cy="928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Рисунок 66" descr="ÐÐ°ÑÑÐ¸Ð½ÐºÐ¸ Ð¿Ð¾ Ð·Ð°Ð¿ÑÐ¾ÑÑ ÑÐ¸ÑÑÐ½Ð¾Ðº Ð¿Ð¾Ð´ÑÐ½ÐµÐ¶Ð½Ð¸ÐºÐ°"/>
          <p:cNvPicPr/>
          <p:nvPr/>
        </p:nvPicPr>
        <p:blipFill>
          <a:blip r:embed="rId7" cstate="print"/>
          <a:srcRect l="25013" r="27525"/>
          <a:stretch>
            <a:fillRect/>
          </a:stretch>
        </p:blipFill>
        <p:spPr bwMode="auto">
          <a:xfrm>
            <a:off x="3503113" y="6999890"/>
            <a:ext cx="785108" cy="92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Рисунок 67" descr="ÐÐ°ÑÑÐ¸Ð½ÐºÐ¸ Ð¿Ð¾ Ð·Ð°Ð¿ÑÐ¾ÑÑ ÑÐ¸ÑÑÐ½Ð¾Ðº Ð°ÐºÐ±Ð¾ÐºÐµÐ½"/>
          <p:cNvPicPr/>
          <p:nvPr/>
        </p:nvPicPr>
        <p:blipFill>
          <a:blip r:embed="rId8" cstate="print"/>
          <a:srcRect l="17958" t="14015" r="4436" b="24621"/>
          <a:stretch>
            <a:fillRect/>
          </a:stretch>
        </p:blipFill>
        <p:spPr bwMode="auto">
          <a:xfrm>
            <a:off x="1986455" y="3405352"/>
            <a:ext cx="1381074" cy="840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Рисунок 68" descr="ÐÐ°ÑÑÐ¸Ð½ÐºÐ¸ Ð¿Ð¾ Ð·Ð°Ð¿ÑÐ¾ÑÑ ÑÐ¾ÑÐ¾ ÒÐ°ÑÐ° ÒÒ±Ð¹ÑÑÒ"/>
          <p:cNvPicPr/>
          <p:nvPr/>
        </p:nvPicPr>
        <p:blipFill>
          <a:blip r:embed="rId9" cstate="print"/>
          <a:srcRect l="9953" r="7536" b="5205"/>
          <a:stretch>
            <a:fillRect/>
          </a:stretch>
        </p:blipFill>
        <p:spPr bwMode="auto">
          <a:xfrm>
            <a:off x="4934607" y="6763408"/>
            <a:ext cx="975819" cy="1188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Рисунок 75" descr="ÐÐ°ÑÑÐ¸Ð½ÐºÐ¸ Ð¿Ð¾ Ð·Ð°Ð¿ÑÐ¾ÑÑ ÑÐ¾ÑÐ¾ ÒÐ°ÑÐ° ÒÒ±Ð¹ÑÑÒ"/>
          <p:cNvPicPr/>
          <p:nvPr/>
        </p:nvPicPr>
        <p:blipFill>
          <a:blip r:embed="rId10" cstate="print"/>
          <a:srcRect l="17958" t="17788" r="31374" b="9615"/>
          <a:stretch>
            <a:fillRect/>
          </a:stretch>
        </p:blipFill>
        <p:spPr bwMode="auto">
          <a:xfrm>
            <a:off x="4761185" y="3184633"/>
            <a:ext cx="1158397" cy="100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Рисунок 83" descr="ÐÐ°ÑÑÐ¸Ð½ÐºÐ¸ Ð¿Ð¾ Ð·Ð°Ð¿ÑÐ¾ÑÑ ÑÐ¾ÑÐ¾ ÐºÑÐ»Ð°Ð½"/>
          <p:cNvPicPr/>
          <p:nvPr/>
        </p:nvPicPr>
        <p:blipFill>
          <a:blip r:embed="rId11" cstate="print"/>
          <a:srcRect l="17958" t="6702" r="17905" b="11697"/>
          <a:stretch>
            <a:fillRect/>
          </a:stretch>
        </p:blipFill>
        <p:spPr bwMode="auto">
          <a:xfrm>
            <a:off x="2222937" y="6968359"/>
            <a:ext cx="1114413" cy="99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" name="Рисунок 84" descr="ÐÐ°ÑÑÐ¸Ð½ÐºÐ¸ Ð¿Ð¾ Ð·Ð°Ð¿ÑÐ¾ÑÑ ÑÐ¸ÑÑÐ½Ð¾Ðº ÑÐ»Ð°Ð¼Ð¸Ð½Ð³Ð¾"/>
          <p:cNvPicPr/>
          <p:nvPr/>
        </p:nvPicPr>
        <p:blipFill>
          <a:blip r:embed="rId12" cstate="print"/>
          <a:srcRect l="40179" r="9821" b="37500"/>
          <a:stretch>
            <a:fillRect/>
          </a:stretch>
        </p:blipFill>
        <p:spPr bwMode="auto">
          <a:xfrm>
            <a:off x="2270234" y="4342578"/>
            <a:ext cx="1054320" cy="109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7" name="Рисунок 86" descr="ÐÐ°ÑÑÐ¸Ð½ÐºÐ¸ Ð¿Ð¾ Ð·Ð°Ð¿ÑÐ¾ÑÑ ÑÐ¾ÑÐ¾ Ð±ÐµÑÐºÑÑÐ°"/>
          <p:cNvPicPr/>
          <p:nvPr/>
        </p:nvPicPr>
        <p:blipFill>
          <a:blip r:embed="rId13" cstate="print"/>
          <a:srcRect l="10333" t="9794" r="8000" b="5670"/>
          <a:stretch>
            <a:fillRect/>
          </a:stretch>
        </p:blipFill>
        <p:spPr bwMode="auto">
          <a:xfrm>
            <a:off x="4781619" y="4308025"/>
            <a:ext cx="1102769" cy="709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" name="Рисунок 87" descr="ÐÐ°ÑÑÐ¸Ð½ÐºÐ¸ Ð¿Ð¾ Ð·Ð°Ð¿ÑÐ¾ÑÑ ÑÐ¸ÑÑÐ½Ð¾Ðº Ð»ÐµÐ±ÐµÐ´Ñ"/>
          <p:cNvPicPr/>
          <p:nvPr/>
        </p:nvPicPr>
        <p:blipFill>
          <a:blip r:embed="rId14" cstate="print"/>
          <a:srcRect t="5923" b="15331"/>
          <a:stretch>
            <a:fillRect/>
          </a:stretch>
        </p:blipFill>
        <p:spPr bwMode="auto">
          <a:xfrm flipH="1">
            <a:off x="4751741" y="509957"/>
            <a:ext cx="1149326" cy="73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Рисунок 95" descr="C:\Users\SAMSUNG\AppData\Local\Microsoft\Windows\Temporary Internet Files\Content.Word\6shl.jpg"/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686912" y="6629401"/>
            <a:ext cx="599090" cy="65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" name="Рисунок 107" descr="C:\Users\SAMSUNG\AppData\Local\Microsoft\Windows\Temporary Internet Files\Content.Word\6shl.jpg"/>
          <p:cNvPicPr/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061950" y="2815457"/>
            <a:ext cx="591366" cy="609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Рисунок 38" descr="ÐÐ°ÑÑÐ¸Ð½ÐºÐ¸ Ð¿Ð¾ Ð·Ð°Ð¿ÑÐ¾ÑÑ ÑÐ¸ÑÑÐ½Ð¾Ðº Ð¸Ð²Ð¾Ð»Ð³Ð°"/>
          <p:cNvPicPr/>
          <p:nvPr/>
        </p:nvPicPr>
        <p:blipFill>
          <a:blip r:embed="rId17" cstate="print"/>
          <a:srcRect b="4573"/>
          <a:stretch>
            <a:fillRect/>
          </a:stretch>
        </p:blipFill>
        <p:spPr bwMode="auto">
          <a:xfrm>
            <a:off x="2217071" y="496921"/>
            <a:ext cx="1142651" cy="730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9229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Прямоугольник 84"/>
          <p:cNvSpPr/>
          <p:nvPr/>
        </p:nvSpPr>
        <p:spPr>
          <a:xfrm>
            <a:off x="3401123" y="4264615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62875" y="46933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382555" y="46933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62875" y="424885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57606" y="1155642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43658" y="540453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556845" y="1155641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1667353" y="556550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459811" y="1148554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445863" y="533365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4059050" y="1148553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4216854" y="565228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971781" y="4944388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957833" y="4329199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843652" y="5559764"/>
            <a:ext cx="2592125" cy="9553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1571020" y="4944387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1665763" y="4361061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Овал 89"/>
          <p:cNvSpPr/>
          <p:nvPr/>
        </p:nvSpPr>
        <p:spPr>
          <a:xfrm>
            <a:off x="3457426" y="4952003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3443478" y="4336814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4056665" y="4952002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198704" y="4400207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0" name="Рисунок 109" descr="C:\Users\SAMSUNG\AppData\Local\Microsoft\Windows\Temporary Internet Files\Content.Word\6sh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5554" y="2739884"/>
            <a:ext cx="616222" cy="728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" name="Рисунок 111" descr="C:\Users\SAMSUNG\AppData\Local\Microsoft\Windows\Temporary Internet Files\Content.Word\6sh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26040" y="6591808"/>
            <a:ext cx="591366" cy="711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Рисунок 88" descr="C:\Users\SAMSUNG\AppData\Local\Microsoft\Windows\Temporary Internet Files\Content.Word\6shl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5175" y="6498445"/>
            <a:ext cx="618253" cy="61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Рисунок 95" descr="C:\Users\SAMSUNG\AppData\Local\Microsoft\Windows\Temporary Internet Files\Content.Word\6shl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11087" y="2916184"/>
            <a:ext cx="620576" cy="514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Рисунок 63" descr="ÐÐ°ÑÑÐ¸Ð½ÐºÐ¸ Ð¿Ð¾ Ð·Ð°Ð¿ÑÐ¾ÑÑ ÑÐ¸ÑÑÐ½Ð¾Ðº ÑÐ¾Ð¼Ð°ÑÐºÐ¸"/>
          <p:cNvPicPr/>
          <p:nvPr/>
        </p:nvPicPr>
        <p:blipFill>
          <a:blip r:embed="rId6" cstate="print"/>
          <a:srcRect t="3571" b="7143"/>
          <a:stretch>
            <a:fillRect/>
          </a:stretch>
        </p:blipFill>
        <p:spPr bwMode="auto">
          <a:xfrm>
            <a:off x="930165" y="3373821"/>
            <a:ext cx="788276" cy="809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Рисунок 64" descr="ÐÐ°ÑÑÐ¸Ð½ÐºÐ¸ Ð¿Ð¾ Ð·Ð°Ð¿ÑÐ¾ÑÑ ÑÑÐ»ÑÐ¿Ð°Ð½ ÑÐ¸ÑÑÐ½Ð¾Ðº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21117" y="3421117"/>
            <a:ext cx="662152" cy="82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Рисунок 65" descr="ÐÐ°ÑÑÐ¸Ð½ÐºÐ¸ Ð¿Ð¾ Ð·Ð°Ð¿ÑÐ¾ÑÑ ÑÐ¸ÑÑÐ½Ð¾Ðº Ð¿Ð¾Ð´ÑÐ¾Ð»Ð½ÑÑÐ°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88124" y="7078718"/>
            <a:ext cx="688427" cy="913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Рисунок 66" descr="ÐÐ°ÑÑÐ¸Ð½ÐºÐ¸ Ð¿Ð¾ Ð·Ð°Ð¿ÑÐ¾ÑÑ ÑÐ¸ÑÑÐ½Ð¾Ðº Ð¿Ð¾Ð´ÑÐ½ÐµÐ¶Ð½Ð¸ÐºÐ°"/>
          <p:cNvPicPr/>
          <p:nvPr/>
        </p:nvPicPr>
        <p:blipFill>
          <a:blip r:embed="rId9" cstate="print"/>
          <a:srcRect l="25013" r="27525"/>
          <a:stretch>
            <a:fillRect/>
          </a:stretch>
        </p:blipFill>
        <p:spPr bwMode="auto">
          <a:xfrm>
            <a:off x="3440051" y="7078717"/>
            <a:ext cx="753577" cy="936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Рисунок 67" descr="ÐÐ°ÑÑÐ¸Ð½ÐºÐ¸ Ð¿Ð¾ Ð·Ð°Ð¿ÑÐ¾ÑÑ ÑÐ¸ÑÑÐ½Ð¾Ðº Ð°ÐºÐ±Ð¾ÐºÐµÐ½"/>
          <p:cNvPicPr/>
          <p:nvPr/>
        </p:nvPicPr>
        <p:blipFill>
          <a:blip r:embed="rId10" cstate="print"/>
          <a:srcRect l="17958" t="14015" r="4436" b="24621"/>
          <a:stretch>
            <a:fillRect/>
          </a:stretch>
        </p:blipFill>
        <p:spPr bwMode="auto">
          <a:xfrm>
            <a:off x="4484867" y="3418382"/>
            <a:ext cx="1405144" cy="85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Рисунок 68" descr="ÐÐ°ÑÑÐ¸Ð½ÐºÐ¸ Ð¿Ð¾ Ð·Ð°Ð¿ÑÐ¾ÑÑ ÑÐ¾ÑÐ¾ ÒÐ°ÑÐ° ÒÒ±Ð¹ÑÑÒ"/>
          <p:cNvPicPr/>
          <p:nvPr/>
        </p:nvPicPr>
        <p:blipFill>
          <a:blip r:embed="rId11" cstate="print"/>
          <a:srcRect l="9953" r="7536" b="5205"/>
          <a:stretch>
            <a:fillRect/>
          </a:stretch>
        </p:blipFill>
        <p:spPr bwMode="auto">
          <a:xfrm>
            <a:off x="2440059" y="6836670"/>
            <a:ext cx="932119" cy="1162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Рисунок 75" descr="ÐÐ°ÑÑÐ¸Ð½ÐºÐ¸ Ð¿Ð¾ Ð·Ð°Ð¿ÑÐ¾ÑÑ ÑÐ¾ÑÐ¾ ÒÐ°ÑÐ° ÒÒ±Ð¹ÑÑÒ"/>
          <p:cNvPicPr/>
          <p:nvPr/>
        </p:nvPicPr>
        <p:blipFill>
          <a:blip r:embed="rId12" cstate="print"/>
          <a:srcRect l="17958" t="17788" r="31374" b="9615"/>
          <a:stretch>
            <a:fillRect/>
          </a:stretch>
        </p:blipFill>
        <p:spPr bwMode="auto">
          <a:xfrm>
            <a:off x="2191407" y="3184634"/>
            <a:ext cx="1205693" cy="1052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Рисунок 83" descr="ÐÐ°ÑÑÐ¸Ð½ÐºÐ¸ Ð¿Ð¾ Ð·Ð°Ð¿ÑÐ¾ÑÑ ÑÐ¾ÑÐ¾ ÐºÑÐ»Ð°Ð½"/>
          <p:cNvPicPr/>
          <p:nvPr/>
        </p:nvPicPr>
        <p:blipFill>
          <a:blip r:embed="rId13" cstate="print"/>
          <a:srcRect l="17958" t="6702" r="17905" b="11697"/>
          <a:stretch>
            <a:fillRect/>
          </a:stretch>
        </p:blipFill>
        <p:spPr bwMode="auto">
          <a:xfrm>
            <a:off x="4708039" y="6924870"/>
            <a:ext cx="1136030" cy="1074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" name="Рисунок 85" descr="ÐÐ°ÑÑÐ¸Ð½ÐºÐ¸ Ð¿Ð¾ Ð·Ð°Ð¿ÑÐ¾ÑÑ ÑÐ¸ÑÑÐ½Ð¾Ðº ÑÐ»Ð°Ð¼Ð¸Ð½Ð³Ð¾"/>
          <p:cNvPicPr/>
          <p:nvPr/>
        </p:nvPicPr>
        <p:blipFill>
          <a:blip r:embed="rId14" cstate="print"/>
          <a:srcRect l="40179" r="9821" b="37500"/>
          <a:stretch>
            <a:fillRect/>
          </a:stretch>
        </p:blipFill>
        <p:spPr bwMode="auto">
          <a:xfrm>
            <a:off x="2286000" y="536028"/>
            <a:ext cx="1038554" cy="115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" name="Рисунок 87" descr="ÐÐ°ÑÑÐ¸Ð½ÐºÐ¸ Ð¿Ð¾ Ð·Ð°Ð¿ÑÐ¾ÑÑ ÑÐ¸ÑÑÐ½Ð¾Ðº Ð¸Ð²Ð¾Ð»Ð³Ð°"/>
          <p:cNvPicPr/>
          <p:nvPr/>
        </p:nvPicPr>
        <p:blipFill>
          <a:blip r:embed="rId15" cstate="print"/>
          <a:srcRect b="4573"/>
          <a:stretch>
            <a:fillRect/>
          </a:stretch>
        </p:blipFill>
        <p:spPr bwMode="auto">
          <a:xfrm>
            <a:off x="4720220" y="533961"/>
            <a:ext cx="1167851" cy="841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" name="Рисунок 103" descr="ÐÐ°ÑÑÐ¸Ð½ÐºÐ¸ Ð¿Ð¾ Ð·Ð°Ð¿ÑÐ¾ÑÑ ÑÐ¾ÑÐ¾ Ð±ÐµÑÐºÑÑÐ°"/>
          <p:cNvPicPr/>
          <p:nvPr/>
        </p:nvPicPr>
        <p:blipFill>
          <a:blip r:embed="rId16" cstate="print"/>
          <a:srcRect l="10333" t="9794" r="8000" b="5670"/>
          <a:stretch>
            <a:fillRect/>
          </a:stretch>
        </p:blipFill>
        <p:spPr bwMode="auto">
          <a:xfrm>
            <a:off x="4798110" y="4330355"/>
            <a:ext cx="1086279" cy="744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" name="Рисунок 104" descr="ÐÐ°ÑÑÐ¸Ð½ÐºÐ¸ Ð¿Ð¾ Ð·Ð°Ð¿ÑÐ¾ÑÑ ÑÐ¸ÑÑÐ½Ð¾Ðº Ð»ÐµÐ±ÐµÐ´Ñ"/>
          <p:cNvPicPr/>
          <p:nvPr/>
        </p:nvPicPr>
        <p:blipFill>
          <a:blip r:embed="rId17" cstate="print"/>
          <a:srcRect t="5923" b="15331"/>
          <a:stretch>
            <a:fillRect/>
          </a:stretch>
        </p:blipFill>
        <p:spPr bwMode="auto">
          <a:xfrm flipH="1">
            <a:off x="2257445" y="4364145"/>
            <a:ext cx="1132140" cy="774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Рисунок 38" descr="ÐÐ°ÑÑÐ¸Ð½ÐºÐ¸ Ð¿Ð¾ Ð·Ð°Ð¿ÑÐ¾ÑÑ ÑÑÐ»ÑÐ¿Ð°Ð½ ÑÐ¸ÑÑÐ½Ð¾Ðº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63647" y="3421117"/>
            <a:ext cx="662152" cy="82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7827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2875" y="46933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382555" y="469330"/>
            <a:ext cx="2519680" cy="377952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57606" y="1155642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43658" y="540453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556845" y="1155641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1683119" y="556551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459811" y="1148554"/>
            <a:ext cx="530656" cy="503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445863" y="533365"/>
            <a:ext cx="558552" cy="5440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4059050" y="1148553"/>
            <a:ext cx="530656" cy="503539"/>
          </a:xfrm>
          <a:prstGeom prst="ellips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4153792" y="565228"/>
            <a:ext cx="530656" cy="503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0" name="Рисунок 109" descr="C:\Users\SAMSUNG\AppData\Local\Microsoft\Windows\Temporary Internet Files\Content.Word\6sh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9017" y="2821001"/>
            <a:ext cx="618253" cy="61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" name="Рисунок 134" descr="C:\Users\SAMSUNG\AppData\Local\Microsoft\Windows\Temporary Internet Files\Content.Word\6sh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4137" y="2905422"/>
            <a:ext cx="637456" cy="658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 descr="ÐÐ°ÑÑÐ¸Ð½ÐºÐ¸ Ð¿Ð¾ Ð·Ð°Ð¿ÑÐ¾ÑÑ ÑÐ¸ÑÑÐ½Ð¾Ðº ÑÐ¾Ð¼Ð°ÑÐºÐ¸"/>
          <p:cNvPicPr/>
          <p:nvPr/>
        </p:nvPicPr>
        <p:blipFill>
          <a:blip r:embed="rId4" cstate="print"/>
          <a:srcRect t="3571" b="7143"/>
          <a:stretch>
            <a:fillRect/>
          </a:stretch>
        </p:blipFill>
        <p:spPr bwMode="auto">
          <a:xfrm>
            <a:off x="930164" y="3231932"/>
            <a:ext cx="898636" cy="967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Рисунок 36" descr="ÐÐ°ÑÑÐ¸Ð½ÐºÐ¸ Ð¿Ð¾ Ð·Ð°Ð¿ÑÐ¾ÑÑ ÑÑÐ»ÑÐ¿Ð°Ð½ ÑÐ¸ÑÑÐ½Ð¾Ðº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1117" y="3421117"/>
            <a:ext cx="725214" cy="82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Рисунок 37" descr="ÐÐ°ÑÑÐ¸Ð½ÐºÐ¸ Ð¿Ð¾ Ð·Ð°Ð¿ÑÐ¾ÑÑ ÑÐ¸ÑÑÐ½Ð¾Ðº Ð°ÐºÐ±Ð¾ÐºÐµÐ½"/>
          <p:cNvPicPr/>
          <p:nvPr/>
        </p:nvPicPr>
        <p:blipFill>
          <a:blip r:embed="rId6" cstate="print"/>
          <a:srcRect l="17958" t="14015" r="4436" b="24621"/>
          <a:stretch>
            <a:fillRect/>
          </a:stretch>
        </p:blipFill>
        <p:spPr bwMode="auto">
          <a:xfrm>
            <a:off x="4666593" y="3389586"/>
            <a:ext cx="1223417" cy="888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Рисунок 38" descr="ÐÐ°ÑÑÐ¸Ð½ÐºÐ¸ Ð¿Ð¾ Ð·Ð°Ð¿ÑÐ¾ÑÑ ÑÐ¾ÑÐ¾ ÒÐ°ÑÐ° ÒÒ±Ð¹ÑÑÒ"/>
          <p:cNvPicPr/>
          <p:nvPr/>
        </p:nvPicPr>
        <p:blipFill>
          <a:blip r:embed="rId7" cstate="print"/>
          <a:srcRect l="9953" r="7536" b="5205"/>
          <a:stretch>
            <a:fillRect/>
          </a:stretch>
        </p:blipFill>
        <p:spPr bwMode="auto">
          <a:xfrm>
            <a:off x="2529080" y="2998221"/>
            <a:ext cx="811568" cy="120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Рисунок 39" descr="ÐÐ°ÑÑÐ¸Ð½ÐºÐ¸ Ð¿Ð¾ Ð·Ð°Ð¿ÑÐ¾ÑÑ ÑÐ¸ÑÑÐ½Ð¾Ðº ÑÐ»Ð°Ð¼Ð¸Ð½Ð³Ð¾"/>
          <p:cNvPicPr/>
          <p:nvPr/>
        </p:nvPicPr>
        <p:blipFill>
          <a:blip r:embed="rId8" cstate="print"/>
          <a:srcRect l="40179" r="9821" b="37500"/>
          <a:stretch>
            <a:fillRect/>
          </a:stretch>
        </p:blipFill>
        <p:spPr bwMode="auto">
          <a:xfrm>
            <a:off x="2270234" y="558854"/>
            <a:ext cx="1054320" cy="1017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ÐÐ°ÑÑÐ¸Ð½ÐºÐ¸ Ð¿Ð¾ Ð·Ð°Ð¿ÑÐ¾ÑÑ ÑÐ¸ÑÑÐ½Ð¾Ðº Ð»ÐµÐ±ÐµÐ´Ñ"/>
          <p:cNvPicPr/>
          <p:nvPr/>
        </p:nvPicPr>
        <p:blipFill>
          <a:blip r:embed="rId9" cstate="print"/>
          <a:srcRect t="5923" b="15331"/>
          <a:stretch>
            <a:fillRect/>
          </a:stretch>
        </p:blipFill>
        <p:spPr bwMode="auto">
          <a:xfrm flipH="1">
            <a:off x="4751741" y="509957"/>
            <a:ext cx="1149326" cy="73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320482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1698</TotalTime>
  <Words>177</Words>
  <Application>Microsoft Office PowerPoint</Application>
  <PresentationFormat>Лист A4 (210x297 мм)</PresentationFormat>
  <Paragraphs>95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KAIRAT</dc:creator>
  <cp:lastModifiedBy>Админ</cp:lastModifiedBy>
  <cp:revision>249</cp:revision>
  <cp:lastPrinted>2014-07-30T01:52:08Z</cp:lastPrinted>
  <dcterms:created xsi:type="dcterms:W3CDTF">2014-07-29T16:34:59Z</dcterms:created>
  <dcterms:modified xsi:type="dcterms:W3CDTF">2022-11-28T06:05:43Z</dcterms:modified>
</cp:coreProperties>
</file>