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56" r:id="rId11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382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ycomp\Pictures\IMG-20210916-WA0084.jpg"/>
          <p:cNvPicPr>
            <a:picLocks noChangeAspect="1" noChangeArrowheads="1"/>
          </p:cNvPicPr>
          <p:nvPr/>
        </p:nvPicPr>
        <p:blipFill>
          <a:blip r:embed="rId2"/>
          <a:srcRect l="2083" t="5103" r="51042" b="6133"/>
          <a:stretch>
            <a:fillRect/>
          </a:stretch>
        </p:blipFill>
        <p:spPr bwMode="auto">
          <a:xfrm>
            <a:off x="1571612" y="-1"/>
            <a:ext cx="3714776" cy="9906001"/>
          </a:xfrm>
          <a:prstGeom prst="rect">
            <a:avLst/>
          </a:prstGeom>
          <a:noFill/>
        </p:spPr>
      </p:pic>
      <p:pic>
        <p:nvPicPr>
          <p:cNvPr id="3" name="Picture 2" descr="C:\Users\mycomp\Desktop\Новая папка\IMG-20210916-WA0084.jpg"/>
          <p:cNvPicPr>
            <a:picLocks noChangeAspect="1" noChangeArrowheads="1"/>
          </p:cNvPicPr>
          <p:nvPr/>
        </p:nvPicPr>
        <p:blipFill>
          <a:blip r:embed="rId3"/>
          <a:srcRect l="15605" t="16437" r="76656" b="72735"/>
          <a:stretch>
            <a:fillRect/>
          </a:stretch>
        </p:blipFill>
        <p:spPr bwMode="auto">
          <a:xfrm>
            <a:off x="3000372" y="1238224"/>
            <a:ext cx="685416" cy="1357322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 l="54470" t="43469" r="39314" b="45646"/>
          <a:stretch>
            <a:fillRect/>
          </a:stretch>
        </p:blipFill>
        <p:spPr bwMode="auto">
          <a:xfrm>
            <a:off x="2500306" y="3952868"/>
            <a:ext cx="19288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19" t="4886" r="51161" b="5688"/>
          <a:stretch>
            <a:fillRect/>
          </a:stretch>
        </p:blipFill>
        <p:spPr bwMode="auto">
          <a:xfrm>
            <a:off x="1571612" y="0"/>
            <a:ext cx="3714776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99" t="5706" r="51161" b="5688"/>
          <a:stretch>
            <a:fillRect/>
          </a:stretch>
        </p:blipFill>
        <p:spPr bwMode="auto">
          <a:xfrm>
            <a:off x="1643050" y="0"/>
            <a:ext cx="3643338" cy="98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1161" t="4886" r="2399" b="5688"/>
          <a:stretch>
            <a:fillRect/>
          </a:stretch>
        </p:blipFill>
        <p:spPr bwMode="auto">
          <a:xfrm>
            <a:off x="1643050" y="-22096"/>
            <a:ext cx="3643338" cy="992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99" t="5706" r="51161" b="5688"/>
          <a:stretch>
            <a:fillRect/>
          </a:stretch>
        </p:blipFill>
        <p:spPr bwMode="auto">
          <a:xfrm>
            <a:off x="1643050" y="0"/>
            <a:ext cx="3643338" cy="98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2322" t="5706" r="2399" b="5688"/>
          <a:stretch>
            <a:fillRect/>
          </a:stretch>
        </p:blipFill>
        <p:spPr bwMode="auto">
          <a:xfrm>
            <a:off x="1643050" y="0"/>
            <a:ext cx="3571900" cy="989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399" t="5706" r="51161" b="5688"/>
          <a:stretch>
            <a:fillRect/>
          </a:stretch>
        </p:blipFill>
        <p:spPr bwMode="auto">
          <a:xfrm>
            <a:off x="1714488" y="68987"/>
            <a:ext cx="3643338" cy="98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1161" t="5706" r="2399" b="5688"/>
          <a:stretch>
            <a:fillRect/>
          </a:stretch>
        </p:blipFill>
        <p:spPr bwMode="auto">
          <a:xfrm>
            <a:off x="1714488" y="0"/>
            <a:ext cx="3643338" cy="98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399" t="5706" r="51161" b="5688"/>
          <a:stretch>
            <a:fillRect/>
          </a:stretch>
        </p:blipFill>
        <p:spPr bwMode="auto">
          <a:xfrm>
            <a:off x="1643050" y="0"/>
            <a:ext cx="3643338" cy="98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1161" t="5706" r="2399" b="5688"/>
          <a:stretch>
            <a:fillRect/>
          </a:stretch>
        </p:blipFill>
        <p:spPr bwMode="auto">
          <a:xfrm>
            <a:off x="1643050" y="-1"/>
            <a:ext cx="3643338" cy="990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PresentationFormat>Лист A4 (210x297 мм)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mycomp</dc:creator>
  <cp:lastModifiedBy>mycomp</cp:lastModifiedBy>
  <cp:revision>3</cp:revision>
  <dcterms:created xsi:type="dcterms:W3CDTF">2021-09-17T15:00:36Z</dcterms:created>
  <dcterms:modified xsi:type="dcterms:W3CDTF">2021-09-17T15:24:10Z</dcterms:modified>
</cp:coreProperties>
</file>