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58" r:id="rId4"/>
    <p:sldId id="257" r:id="rId5"/>
    <p:sldId id="263" r:id="rId6"/>
    <p:sldId id="260" r:id="rId7"/>
    <p:sldId id="259" r:id="rId8"/>
    <p:sldId id="267" r:id="rId9"/>
    <p:sldId id="264" r:id="rId10"/>
    <p:sldId id="266" r:id="rId11"/>
    <p:sldId id="256" r:id="rId12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316" y="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ycomp\Desktop\Новая папка\IMG-20210917-WA00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mycomp\Desktop\Новая папка\IMG-20210917-WA0015.jpg"/>
          <p:cNvPicPr>
            <a:picLocks noChangeAspect="1" noChangeArrowheads="1"/>
          </p:cNvPicPr>
          <p:nvPr/>
        </p:nvPicPr>
        <p:blipFill>
          <a:blip r:embed="rId2"/>
          <a:srcRect l="4166" r="4166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9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ycomp\Desktop\1-сынып\КӨРНЕКІЛІКТЕР\WhatsApp Image 2021-08-30 at 12.18.29 (1).jpeg"/>
          <p:cNvPicPr>
            <a:picLocks noChangeAspect="1" noChangeArrowheads="1"/>
          </p:cNvPicPr>
          <p:nvPr/>
        </p:nvPicPr>
        <p:blipFill>
          <a:blip r:embed="rId2"/>
          <a:srcRect l="4166" r="7291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2214578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00306" y="523844"/>
            <a:ext cx="214314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10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2"/>
          <a:srcRect l="4160" r="4314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928934" y="595282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nard MT Condensed" pitchFamily="18" charset="0"/>
                <a:cs typeface="Lucida Sans Unicode" pitchFamily="34" charset="0"/>
              </a:rPr>
              <a:t>1</a:t>
            </a:r>
            <a:endParaRPr lang="ru-RU" sz="13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4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2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714620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1</a:t>
            </a:r>
            <a:endParaRPr lang="ru-RU" sz="13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ycomp\Desktop\1-сынып\КӨРНЕКІЛІКТЕР\WhatsApp Image 2021-08-30 at 12.18.34.jpeg"/>
          <p:cNvPicPr>
            <a:picLocks noChangeAspect="1" noChangeArrowheads="1"/>
          </p:cNvPicPr>
          <p:nvPr/>
        </p:nvPicPr>
        <p:blipFill>
          <a:blip r:embed="rId2"/>
          <a:srcRect l="3560" r="3560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2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ycomp\Desktop\1-сынып\КӨРНЕКІЛІКТЕР\WhatsApp Image 2021-08-30 at 12.18.31.jpeg"/>
          <p:cNvPicPr>
            <a:picLocks noChangeAspect="1" noChangeArrowheads="1"/>
          </p:cNvPicPr>
          <p:nvPr/>
        </p:nvPicPr>
        <p:blipFill>
          <a:blip r:embed="rId2"/>
          <a:srcRect l="4166" r="4166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3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ycomp\Desktop\Новая папка\IMG-20210917-WA0029.jpg"/>
          <p:cNvPicPr>
            <a:picLocks noChangeAspect="1" noChangeArrowheads="1"/>
          </p:cNvPicPr>
          <p:nvPr/>
        </p:nvPicPr>
        <p:blipFill>
          <a:blip r:embed="rId2"/>
          <a:srcRect l="5208" r="4166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4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ycomp\Desktop\1-сынып\КӨРНЕКІЛІКТЕР\WhatsApp Image 2021-08-30 at 12.18.38.jpeg"/>
          <p:cNvPicPr>
            <a:picLocks noChangeAspect="1" noChangeArrowheads="1"/>
          </p:cNvPicPr>
          <p:nvPr/>
        </p:nvPicPr>
        <p:blipFill>
          <a:blip r:embed="rId2"/>
          <a:srcRect l="4721" r="3560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5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ycomp\Desktop\1-сынып\КӨРНЕКІЛІКТЕР\WhatsApp Image 2021-08-30 at 12.18.35 (2).jpeg"/>
          <p:cNvPicPr>
            <a:picLocks noChangeAspect="1" noChangeArrowheads="1"/>
          </p:cNvPicPr>
          <p:nvPr/>
        </p:nvPicPr>
        <p:blipFill>
          <a:blip r:embed="rId2"/>
          <a:srcRect l="4166" r="4166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6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mycomp\Desktop\Новая папка\IMG-20210916-WA0087.jpg"/>
          <p:cNvPicPr>
            <a:picLocks noChangeAspect="1" noChangeArrowheads="1"/>
          </p:cNvPicPr>
          <p:nvPr/>
        </p:nvPicPr>
        <p:blipFill>
          <a:blip r:embed="rId2"/>
          <a:srcRect l="4166" r="4166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7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mycomp\Desktop\Новая папка\IMG-20210917-WA0014.jpg"/>
          <p:cNvPicPr>
            <a:picLocks noChangeAspect="1" noChangeArrowheads="1"/>
          </p:cNvPicPr>
          <p:nvPr/>
        </p:nvPicPr>
        <p:blipFill>
          <a:blip r:embed="rId2"/>
          <a:srcRect l="4166" r="4166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</p:spPr>
      </p:pic>
      <p:pic>
        <p:nvPicPr>
          <p:cNvPr id="3" name="Picture 2" descr="C:\Users\mycomp\Desktop\Новая папка\IMG-20210917-WA0011.jpg"/>
          <p:cNvPicPr>
            <a:picLocks noChangeAspect="1" noChangeArrowheads="1"/>
          </p:cNvPicPr>
          <p:nvPr/>
        </p:nvPicPr>
        <p:blipFill>
          <a:blip r:embed="rId3"/>
          <a:srcRect l="23100" t="8798" r="57832" b="76779"/>
          <a:stretch>
            <a:fillRect/>
          </a:stretch>
        </p:blipFill>
        <p:spPr bwMode="auto">
          <a:xfrm>
            <a:off x="2571744" y="809596"/>
            <a:ext cx="1428760" cy="1571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86058" y="523844"/>
            <a:ext cx="128588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138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  <a:cs typeface="Lucida Sans Unicode" pitchFamily="34" charset="0"/>
              </a:rPr>
              <a:t>8</a:t>
            </a:r>
            <a:endParaRPr lang="ru-RU" sz="138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11</Words>
  <PresentationFormat>Лист A4 (210x297 мм)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mycomp</dc:creator>
  <cp:lastModifiedBy>mycomp</cp:lastModifiedBy>
  <cp:revision>14</cp:revision>
  <dcterms:created xsi:type="dcterms:W3CDTF">2021-09-16T17:14:50Z</dcterms:created>
  <dcterms:modified xsi:type="dcterms:W3CDTF">2021-09-17T13:51:54Z</dcterms:modified>
</cp:coreProperties>
</file>